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4" r:id="rId3"/>
    <p:sldId id="260" r:id="rId4"/>
    <p:sldId id="265" r:id="rId5"/>
    <p:sldId id="258" r:id="rId6"/>
    <p:sldId id="262" r:id="rId7"/>
    <p:sldId id="268" r:id="rId8"/>
    <p:sldId id="271" r:id="rId9"/>
    <p:sldId id="273" r:id="rId10"/>
    <p:sldId id="274" r:id="rId11"/>
    <p:sldId id="267" r:id="rId12"/>
    <p:sldId id="269" r:id="rId13"/>
    <p:sldId id="277" r:id="rId14"/>
    <p:sldId id="280" r:id="rId15"/>
    <p:sldId id="272" r:id="rId16"/>
    <p:sldId id="279" r:id="rId17"/>
    <p:sldId id="276" r:id="rId18"/>
    <p:sldId id="281" r:id="rId19"/>
    <p:sldId id="275" r:id="rId20"/>
    <p:sldId id="282"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A2E"/>
    <a:srgbClr val="FEF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70E9D9-B84B-CC4E-B3CC-74AAACAF17C1}" v="15" dt="2024-10-15T10:58:21.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1"/>
    <p:restoredTop sz="79398"/>
  </p:normalViewPr>
  <p:slideViewPr>
    <p:cSldViewPr snapToGrid="0">
      <p:cViewPr varScale="1">
        <p:scale>
          <a:sx n="114" d="100"/>
          <a:sy n="114" d="100"/>
        </p:scale>
        <p:origin x="1552" y="176"/>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en Wallis" userId="9709871d-da04-4164-b696-a9a60f037dec" providerId="ADAL" clId="{D970E9D9-B84B-CC4E-B3CC-74AAACAF17C1}"/>
    <pc:docChg chg="custSel addSld modSld">
      <pc:chgData name="Austen Wallis" userId="9709871d-da04-4164-b696-a9a60f037dec" providerId="ADAL" clId="{D970E9D9-B84B-CC4E-B3CC-74AAACAF17C1}" dt="2024-10-15T10:58:21.619" v="158"/>
      <pc:docMkLst>
        <pc:docMk/>
      </pc:docMkLst>
      <pc:sldChg chg="addSp modSp mod">
        <pc:chgData name="Austen Wallis" userId="9709871d-da04-4164-b696-a9a60f037dec" providerId="ADAL" clId="{D970E9D9-B84B-CC4E-B3CC-74AAACAF17C1}" dt="2024-10-15T09:03:14.771" v="83" actId="1076"/>
        <pc:sldMkLst>
          <pc:docMk/>
          <pc:sldMk cId="3154976169" sldId="264"/>
        </pc:sldMkLst>
        <pc:spChg chg="mod">
          <ac:chgData name="Austen Wallis" userId="9709871d-da04-4164-b696-a9a60f037dec" providerId="ADAL" clId="{D970E9D9-B84B-CC4E-B3CC-74AAACAF17C1}" dt="2024-10-15T09:03:14.771" v="83" actId="1076"/>
          <ac:spMkLst>
            <pc:docMk/>
            <pc:sldMk cId="3154976169" sldId="264"/>
            <ac:spMk id="3" creationId="{9A2962FD-4214-CEB1-EFFA-00A8D44B1EEA}"/>
          </ac:spMkLst>
        </pc:spChg>
        <pc:picChg chg="add mod">
          <ac:chgData name="Austen Wallis" userId="9709871d-da04-4164-b696-a9a60f037dec" providerId="ADAL" clId="{D970E9D9-B84B-CC4E-B3CC-74AAACAF17C1}" dt="2024-10-15T09:03:04.820" v="77" actId="14100"/>
          <ac:picMkLst>
            <pc:docMk/>
            <pc:sldMk cId="3154976169" sldId="264"/>
            <ac:picMk id="4" creationId="{3E2624DA-F219-8BC3-71C1-D7B0D89FAD10}"/>
          </ac:picMkLst>
        </pc:picChg>
        <pc:picChg chg="mod">
          <ac:chgData name="Austen Wallis" userId="9709871d-da04-4164-b696-a9a60f037dec" providerId="ADAL" clId="{D970E9D9-B84B-CC4E-B3CC-74AAACAF17C1}" dt="2024-10-15T09:03:12.077" v="82" actId="1076"/>
          <ac:picMkLst>
            <pc:docMk/>
            <pc:sldMk cId="3154976169" sldId="264"/>
            <ac:picMk id="3078" creationId="{6F39D5A6-B228-0D17-9FA6-B16081D9DE39}"/>
          </ac:picMkLst>
        </pc:picChg>
      </pc:sldChg>
      <pc:sldChg chg="modNotesTx">
        <pc:chgData name="Austen Wallis" userId="9709871d-da04-4164-b696-a9a60f037dec" providerId="ADAL" clId="{D970E9D9-B84B-CC4E-B3CC-74AAACAF17C1}" dt="2024-10-15T10:19:33.332" v="156" actId="20577"/>
        <pc:sldMkLst>
          <pc:docMk/>
          <pc:sldMk cId="3858435173" sldId="276"/>
        </pc:sldMkLst>
      </pc:sldChg>
      <pc:sldChg chg="modSp mod modAnim">
        <pc:chgData name="Austen Wallis" userId="9709871d-da04-4164-b696-a9a60f037dec" providerId="ADAL" clId="{D970E9D9-B84B-CC4E-B3CC-74AAACAF17C1}" dt="2024-10-15T10:58:21.619" v="158"/>
        <pc:sldMkLst>
          <pc:docMk/>
          <pc:sldMk cId="1808661167" sldId="279"/>
        </pc:sldMkLst>
        <pc:spChg chg="mod">
          <ac:chgData name="Austen Wallis" userId="9709871d-da04-4164-b696-a9a60f037dec" providerId="ADAL" clId="{D970E9D9-B84B-CC4E-B3CC-74AAACAF17C1}" dt="2024-10-14T07:30:00.979" v="6" actId="20577"/>
          <ac:spMkLst>
            <pc:docMk/>
            <pc:sldMk cId="1808661167" sldId="279"/>
            <ac:spMk id="2" creationId="{86AE9192-398C-3D7A-EBB7-869443BCD53A}"/>
          </ac:spMkLst>
        </pc:spChg>
      </pc:sldChg>
      <pc:sldChg chg="modSp mod">
        <pc:chgData name="Austen Wallis" userId="9709871d-da04-4164-b696-a9a60f037dec" providerId="ADAL" clId="{D970E9D9-B84B-CC4E-B3CC-74AAACAF17C1}" dt="2024-10-14T07:29:12.162" v="0" actId="196"/>
        <pc:sldMkLst>
          <pc:docMk/>
          <pc:sldMk cId="690807966" sldId="281"/>
        </pc:sldMkLst>
        <pc:picChg chg="mod">
          <ac:chgData name="Austen Wallis" userId="9709871d-da04-4164-b696-a9a60f037dec" providerId="ADAL" clId="{D970E9D9-B84B-CC4E-B3CC-74AAACAF17C1}" dt="2024-10-14T07:29:12.162" v="0" actId="196"/>
          <ac:picMkLst>
            <pc:docMk/>
            <pc:sldMk cId="690807966" sldId="281"/>
            <ac:picMk id="5" creationId="{B1499346-B393-8369-069C-97DE65C1CB7D}"/>
          </ac:picMkLst>
        </pc:picChg>
      </pc:sldChg>
      <pc:sldChg chg="addSp delSp modSp new mod setBg">
        <pc:chgData name="Austen Wallis" userId="9709871d-da04-4164-b696-a9a60f037dec" providerId="ADAL" clId="{D970E9D9-B84B-CC4E-B3CC-74AAACAF17C1}" dt="2024-10-14T22:12:24.523" v="64" actId="26606"/>
        <pc:sldMkLst>
          <pc:docMk/>
          <pc:sldMk cId="1164892565" sldId="282"/>
        </pc:sldMkLst>
        <pc:spChg chg="mod ord">
          <ac:chgData name="Austen Wallis" userId="9709871d-da04-4164-b696-a9a60f037dec" providerId="ADAL" clId="{D970E9D9-B84B-CC4E-B3CC-74AAACAF17C1}" dt="2024-10-14T22:12:24.523" v="64" actId="26606"/>
          <ac:spMkLst>
            <pc:docMk/>
            <pc:sldMk cId="1164892565" sldId="282"/>
            <ac:spMk id="2" creationId="{C858DC8E-CCEA-C027-0954-AFFE98381CF4}"/>
          </ac:spMkLst>
        </pc:spChg>
        <pc:spChg chg="del">
          <ac:chgData name="Austen Wallis" userId="9709871d-da04-4164-b696-a9a60f037dec" providerId="ADAL" clId="{D970E9D9-B84B-CC4E-B3CC-74AAACAF17C1}" dt="2024-10-14T22:11:36.022" v="55" actId="478"/>
          <ac:spMkLst>
            <pc:docMk/>
            <pc:sldMk cId="1164892565" sldId="282"/>
            <ac:spMk id="3" creationId="{8BDDC319-FFEB-5FEF-3E18-01B42AD894D1}"/>
          </ac:spMkLst>
        </pc:spChg>
        <pc:spChg chg="add">
          <ac:chgData name="Austen Wallis" userId="9709871d-da04-4164-b696-a9a60f037dec" providerId="ADAL" clId="{D970E9D9-B84B-CC4E-B3CC-74AAACAF17C1}" dt="2024-10-14T22:12:24.523" v="64" actId="26606"/>
          <ac:spMkLst>
            <pc:docMk/>
            <pc:sldMk cId="1164892565" sldId="282"/>
            <ac:spMk id="9" creationId="{ECC07320-C2CA-4E29-8481-9D9E143C7788}"/>
          </ac:spMkLst>
        </pc:spChg>
        <pc:spChg chg="add">
          <ac:chgData name="Austen Wallis" userId="9709871d-da04-4164-b696-a9a60f037dec" providerId="ADAL" clId="{D970E9D9-B84B-CC4E-B3CC-74AAACAF17C1}" dt="2024-10-14T22:12:24.523" v="64" actId="26606"/>
          <ac:spMkLst>
            <pc:docMk/>
            <pc:sldMk cId="1164892565" sldId="282"/>
            <ac:spMk id="11" creationId="{178FB36B-5BFE-42CA-BC60-1115E0D95EEC}"/>
          </ac:spMkLst>
        </pc:spChg>
        <pc:picChg chg="add mod">
          <ac:chgData name="Austen Wallis" userId="9709871d-da04-4164-b696-a9a60f037dec" providerId="ADAL" clId="{D970E9D9-B84B-CC4E-B3CC-74AAACAF17C1}" dt="2024-10-14T22:12:24.523" v="64" actId="26606"/>
          <ac:picMkLst>
            <pc:docMk/>
            <pc:sldMk cId="1164892565" sldId="282"/>
            <ac:picMk id="4" creationId="{4DF132EC-D204-CD3A-2C51-747246B5507A}"/>
          </ac:picMkLst>
        </pc:picChg>
      </pc:sldChg>
    </pc:docChg>
  </pc:docChgLst>
  <pc:docChgLst>
    <pc:chgData name="Austen Wallis" userId="9709871d-da04-4164-b696-a9a60f037dec" providerId="ADAL" clId="{D0421D2D-FE50-104C-B9CE-F5D56B549885}"/>
    <pc:docChg chg="undo custSel addSld delSld modSld sldOrd modShowInfo">
      <pc:chgData name="Austen Wallis" userId="9709871d-da04-4164-b696-a9a60f037dec" providerId="ADAL" clId="{D0421D2D-FE50-104C-B9CE-F5D56B549885}" dt="2024-10-11T12:50:04.113" v="7177" actId="2696"/>
      <pc:docMkLst>
        <pc:docMk/>
      </pc:docMkLst>
      <pc:sldChg chg="addSp delSp modSp mod setBg addAnim delAnim modAnim setClrOvrMap">
        <pc:chgData name="Austen Wallis" userId="9709871d-da04-4164-b696-a9a60f037dec" providerId="ADAL" clId="{D0421D2D-FE50-104C-B9CE-F5D56B549885}" dt="2024-10-11T12:09:19.388" v="6997"/>
        <pc:sldMkLst>
          <pc:docMk/>
          <pc:sldMk cId="309627155" sldId="256"/>
        </pc:sldMkLst>
        <pc:spChg chg="mod">
          <ac:chgData name="Austen Wallis" userId="9709871d-da04-4164-b696-a9a60f037dec" providerId="ADAL" clId="{D0421D2D-FE50-104C-B9CE-F5D56B549885}" dt="2024-10-11T12:08:54.378" v="6992" actId="1076"/>
          <ac:spMkLst>
            <pc:docMk/>
            <pc:sldMk cId="309627155" sldId="256"/>
            <ac:spMk id="2" creationId="{305E7CB3-7C59-FEFC-5B9C-683B0E0E2D1A}"/>
          </ac:spMkLst>
        </pc:spChg>
        <pc:spChg chg="mod">
          <ac:chgData name="Austen Wallis" userId="9709871d-da04-4164-b696-a9a60f037dec" providerId="ADAL" clId="{D0421D2D-FE50-104C-B9CE-F5D56B549885}" dt="2024-10-11T09:56:10.217" v="5583" actId="20577"/>
          <ac:spMkLst>
            <pc:docMk/>
            <pc:sldMk cId="309627155" sldId="256"/>
            <ac:spMk id="3" creationId="{4CD07BD0-0C2A-D76B-A1C3-389215A9E9EE}"/>
          </ac:spMkLst>
        </pc:spChg>
        <pc:spChg chg="add del">
          <ac:chgData name="Austen Wallis" userId="9709871d-da04-4164-b696-a9a60f037dec" providerId="ADAL" clId="{D0421D2D-FE50-104C-B9CE-F5D56B549885}" dt="2024-10-08T08:06:49.081" v="670" actId="26606"/>
          <ac:spMkLst>
            <pc:docMk/>
            <pc:sldMk cId="309627155" sldId="256"/>
            <ac:spMk id="6" creationId="{5A59F003-E00A-43F9-91DC-CC54E3B87466}"/>
          </ac:spMkLst>
        </pc:spChg>
        <pc:spChg chg="add del">
          <ac:chgData name="Austen Wallis" userId="9709871d-da04-4164-b696-a9a60f037dec" providerId="ADAL" clId="{D0421D2D-FE50-104C-B9CE-F5D56B549885}" dt="2024-10-08T08:06:49.081" v="670" actId="26606"/>
          <ac:spMkLst>
            <pc:docMk/>
            <pc:sldMk cId="309627155" sldId="256"/>
            <ac:spMk id="7" creationId="{D74A4382-E3AD-430A-9A1F-DFA3E0E77A7D}"/>
          </ac:spMkLst>
        </pc:spChg>
        <pc:spChg chg="add del">
          <ac:chgData name="Austen Wallis" userId="9709871d-da04-4164-b696-a9a60f037dec" providerId="ADAL" clId="{D0421D2D-FE50-104C-B9CE-F5D56B549885}" dt="2024-10-08T08:06:49.081" v="670" actId="26606"/>
          <ac:spMkLst>
            <pc:docMk/>
            <pc:sldMk cId="309627155" sldId="256"/>
            <ac:spMk id="8" creationId="{79F40191-0F44-4FD1-82CC-ACB507C14BE6}"/>
          </ac:spMkLst>
        </pc:spChg>
        <pc:spChg chg="add del">
          <ac:chgData name="Austen Wallis" userId="9709871d-da04-4164-b696-a9a60f037dec" providerId="ADAL" clId="{D0421D2D-FE50-104C-B9CE-F5D56B549885}" dt="2024-10-08T08:05:55.156" v="642" actId="26606"/>
          <ac:spMkLst>
            <pc:docMk/>
            <pc:sldMk cId="309627155" sldId="256"/>
            <ac:spMk id="9" creationId="{C1DD1A8A-57D5-4A81-AD04-532B043C5611}"/>
          </ac:spMkLst>
        </pc:spChg>
        <pc:spChg chg="add del">
          <ac:chgData name="Austen Wallis" userId="9709871d-da04-4164-b696-a9a60f037dec" providerId="ADAL" clId="{D0421D2D-FE50-104C-B9CE-F5D56B549885}" dt="2024-10-08T08:07:13.561" v="672" actId="26606"/>
          <ac:spMkLst>
            <pc:docMk/>
            <pc:sldMk cId="309627155" sldId="256"/>
            <ac:spMk id="10" creationId="{3A930249-8242-4E2B-AF17-C01826488321}"/>
          </ac:spMkLst>
        </pc:spChg>
        <pc:spChg chg="add del">
          <ac:chgData name="Austen Wallis" userId="9709871d-da04-4164-b696-a9a60f037dec" providerId="ADAL" clId="{D0421D2D-FE50-104C-B9CE-F5D56B549885}" dt="2024-10-08T08:05:55.156" v="642" actId="26606"/>
          <ac:spMkLst>
            <pc:docMk/>
            <pc:sldMk cId="309627155" sldId="256"/>
            <ac:spMk id="11" creationId="{007891EC-4501-44ED-A8C8-B11B6DB767AB}"/>
          </ac:spMkLst>
        </pc:spChg>
        <pc:spChg chg="add del">
          <ac:chgData name="Austen Wallis" userId="9709871d-da04-4164-b696-a9a60f037dec" providerId="ADAL" clId="{D0421D2D-FE50-104C-B9CE-F5D56B549885}" dt="2024-10-08T08:07:13.561" v="672" actId="26606"/>
          <ac:spMkLst>
            <pc:docMk/>
            <pc:sldMk cId="309627155" sldId="256"/>
            <ac:spMk id="12" creationId="{A5BDD999-C5E1-4B3E-A710-768673819165}"/>
          </ac:spMkLst>
        </pc:spChg>
        <pc:spChg chg="add del">
          <ac:chgData name="Austen Wallis" userId="9709871d-da04-4164-b696-a9a60f037dec" providerId="ADAL" clId="{D0421D2D-FE50-104C-B9CE-F5D56B549885}" dt="2024-10-08T08:06:02.358" v="644" actId="26606"/>
          <ac:spMkLst>
            <pc:docMk/>
            <pc:sldMk cId="309627155" sldId="256"/>
            <ac:spMk id="13" creationId="{657F69E0-C4B0-4BEC-A689-4F8D877F05D4}"/>
          </ac:spMkLst>
        </pc:spChg>
        <pc:spChg chg="add del">
          <ac:chgData name="Austen Wallis" userId="9709871d-da04-4164-b696-a9a60f037dec" providerId="ADAL" clId="{D0421D2D-FE50-104C-B9CE-F5D56B549885}" dt="2024-10-08T08:06:02.358" v="644" actId="26606"/>
          <ac:spMkLst>
            <pc:docMk/>
            <pc:sldMk cId="309627155" sldId="256"/>
            <ac:spMk id="14" creationId="{9F6380B4-6A1C-481E-8408-B4E6C75B9B81}"/>
          </ac:spMkLst>
        </pc:spChg>
        <pc:spChg chg="add del">
          <ac:chgData name="Austen Wallis" userId="9709871d-da04-4164-b696-a9a60f037dec" providerId="ADAL" clId="{D0421D2D-FE50-104C-B9CE-F5D56B549885}" dt="2024-10-08T08:07:17.793" v="674" actId="26606"/>
          <ac:spMkLst>
            <pc:docMk/>
            <pc:sldMk cId="309627155" sldId="256"/>
            <ac:spMk id="15" creationId="{7871DA93-90AF-40F3-A1A1-04E16697205B}"/>
          </ac:spMkLst>
        </pc:spChg>
        <pc:spChg chg="add del">
          <ac:chgData name="Austen Wallis" userId="9709871d-da04-4164-b696-a9a60f037dec" providerId="ADAL" clId="{D0421D2D-FE50-104C-B9CE-F5D56B549885}" dt="2024-10-08T08:06:05.073" v="646" actId="26606"/>
          <ac:spMkLst>
            <pc:docMk/>
            <pc:sldMk cId="309627155" sldId="256"/>
            <ac:spMk id="16" creationId="{ECC07320-C2CA-4E29-8481-9D9E143C7788}"/>
          </ac:spMkLst>
        </pc:spChg>
        <pc:spChg chg="add del">
          <ac:chgData name="Austen Wallis" userId="9709871d-da04-4164-b696-a9a60f037dec" providerId="ADAL" clId="{D0421D2D-FE50-104C-B9CE-F5D56B549885}" dt="2024-10-08T08:06:05.073" v="646" actId="26606"/>
          <ac:spMkLst>
            <pc:docMk/>
            <pc:sldMk cId="309627155" sldId="256"/>
            <ac:spMk id="17" creationId="{178FB36B-5BFE-42CA-BC60-1115E0D95EEC}"/>
          </ac:spMkLst>
        </pc:spChg>
        <pc:spChg chg="add del">
          <ac:chgData name="Austen Wallis" userId="9709871d-da04-4164-b696-a9a60f037dec" providerId="ADAL" clId="{D0421D2D-FE50-104C-B9CE-F5D56B549885}" dt="2024-10-08T08:07:17.793" v="674" actId="26606"/>
          <ac:spMkLst>
            <pc:docMk/>
            <pc:sldMk cId="309627155" sldId="256"/>
            <ac:spMk id="18" creationId="{489B7BFD-8F45-4093-AD9C-91B15B0503D9}"/>
          </ac:spMkLst>
        </pc:spChg>
        <pc:spChg chg="add del">
          <ac:chgData name="Austen Wallis" userId="9709871d-da04-4164-b696-a9a60f037dec" providerId="ADAL" clId="{D0421D2D-FE50-104C-B9CE-F5D56B549885}" dt="2024-10-08T08:06:08.095" v="648" actId="26606"/>
          <ac:spMkLst>
            <pc:docMk/>
            <pc:sldMk cId="309627155" sldId="256"/>
            <ac:spMk id="19" creationId="{9C6777B5-64F4-4200-B099-34168B69FE53}"/>
          </ac:spMkLst>
        </pc:spChg>
        <pc:spChg chg="add del">
          <ac:chgData name="Austen Wallis" userId="9709871d-da04-4164-b696-a9a60f037dec" providerId="ADAL" clId="{D0421D2D-FE50-104C-B9CE-F5D56B549885}" dt="2024-10-08T08:06:08.095" v="648" actId="26606"/>
          <ac:spMkLst>
            <pc:docMk/>
            <pc:sldMk cId="309627155" sldId="256"/>
            <ac:spMk id="20" creationId="{9B37791B-B040-4694-BFDC-8DD132D86E8E}"/>
          </ac:spMkLst>
        </pc:spChg>
        <pc:spChg chg="add del">
          <ac:chgData name="Austen Wallis" userId="9709871d-da04-4164-b696-a9a60f037dec" providerId="ADAL" clId="{D0421D2D-FE50-104C-B9CE-F5D56B549885}" dt="2024-10-08T08:07:17.793" v="674" actId="26606"/>
          <ac:spMkLst>
            <pc:docMk/>
            <pc:sldMk cId="309627155" sldId="256"/>
            <ac:spMk id="23" creationId="{1E5A83E3-8A11-4492-BB6E-F5F2240316FB}"/>
          </ac:spMkLst>
        </pc:spChg>
        <pc:spChg chg="add del">
          <ac:chgData name="Austen Wallis" userId="9709871d-da04-4164-b696-a9a60f037dec" providerId="ADAL" clId="{D0421D2D-FE50-104C-B9CE-F5D56B549885}" dt="2024-10-08T08:06:09.184" v="652" actId="26606"/>
          <ac:spMkLst>
            <pc:docMk/>
            <pc:sldMk cId="309627155" sldId="256"/>
            <ac:spMk id="24" creationId="{E91DC736-0EF8-4F87-9146-EBF1D2EE4D3D}"/>
          </ac:spMkLst>
        </pc:spChg>
        <pc:spChg chg="add del">
          <ac:chgData name="Austen Wallis" userId="9709871d-da04-4164-b696-a9a60f037dec" providerId="ADAL" clId="{D0421D2D-FE50-104C-B9CE-F5D56B549885}" dt="2024-10-08T08:06:09.184" v="652" actId="26606"/>
          <ac:spMkLst>
            <pc:docMk/>
            <pc:sldMk cId="309627155" sldId="256"/>
            <ac:spMk id="25" creationId="{097CD68E-23E3-4007-8847-CD0944C4F7BE}"/>
          </ac:spMkLst>
        </pc:spChg>
        <pc:spChg chg="add del">
          <ac:chgData name="Austen Wallis" userId="9709871d-da04-4164-b696-a9a60f037dec" providerId="ADAL" clId="{D0421D2D-FE50-104C-B9CE-F5D56B549885}" dt="2024-10-08T08:06:09.184" v="652" actId="26606"/>
          <ac:spMkLst>
            <pc:docMk/>
            <pc:sldMk cId="309627155" sldId="256"/>
            <ac:spMk id="26" creationId="{AF2F604E-43BE-4DC3-B983-E071523364F8}"/>
          </ac:spMkLst>
        </pc:spChg>
        <pc:spChg chg="add del">
          <ac:chgData name="Austen Wallis" userId="9709871d-da04-4164-b696-a9a60f037dec" providerId="ADAL" clId="{D0421D2D-FE50-104C-B9CE-F5D56B549885}" dt="2024-10-08T08:06:09.184" v="652" actId="26606"/>
          <ac:spMkLst>
            <pc:docMk/>
            <pc:sldMk cId="309627155" sldId="256"/>
            <ac:spMk id="27" creationId="{08C9B587-E65E-4B52-B37C-ABEBB6E87928}"/>
          </ac:spMkLst>
        </pc:spChg>
        <pc:spChg chg="add del">
          <ac:chgData name="Austen Wallis" userId="9709871d-da04-4164-b696-a9a60f037dec" providerId="ADAL" clId="{D0421D2D-FE50-104C-B9CE-F5D56B549885}" dt="2024-10-08T08:06:13.191" v="656" actId="26606"/>
          <ac:spMkLst>
            <pc:docMk/>
            <pc:sldMk cId="309627155" sldId="256"/>
            <ac:spMk id="29" creationId="{71B2258F-86CA-4D4D-8270-BC05FCDEBFB3}"/>
          </ac:spMkLst>
        </pc:spChg>
        <pc:spChg chg="add del">
          <ac:chgData name="Austen Wallis" userId="9709871d-da04-4164-b696-a9a60f037dec" providerId="ADAL" clId="{D0421D2D-FE50-104C-B9CE-F5D56B549885}" dt="2024-10-08T08:06:14.950" v="658" actId="26606"/>
          <ac:spMkLst>
            <pc:docMk/>
            <pc:sldMk cId="309627155" sldId="256"/>
            <ac:spMk id="31" creationId="{6F828D28-8E09-41CC-8229-3070B5467A96}"/>
          </ac:spMkLst>
        </pc:spChg>
        <pc:spChg chg="add del">
          <ac:chgData name="Austen Wallis" userId="9709871d-da04-4164-b696-a9a60f037dec" providerId="ADAL" clId="{D0421D2D-FE50-104C-B9CE-F5D56B549885}" dt="2024-10-08T08:06:14.950" v="658" actId="26606"/>
          <ac:spMkLst>
            <pc:docMk/>
            <pc:sldMk cId="309627155" sldId="256"/>
            <ac:spMk id="32" creationId="{D5B012D8-7F27-4758-9AC6-C889B154BD73}"/>
          </ac:spMkLst>
        </pc:spChg>
        <pc:spChg chg="add del">
          <ac:chgData name="Austen Wallis" userId="9709871d-da04-4164-b696-a9a60f037dec" providerId="ADAL" clId="{D0421D2D-FE50-104C-B9CE-F5D56B549885}" dt="2024-10-08T08:06:14.950" v="658" actId="26606"/>
          <ac:spMkLst>
            <pc:docMk/>
            <pc:sldMk cId="309627155" sldId="256"/>
            <ac:spMk id="33" creationId="{4063B759-00FC-46D1-9898-8E8625268FAF}"/>
          </ac:spMkLst>
        </pc:spChg>
        <pc:spChg chg="add del">
          <ac:chgData name="Austen Wallis" userId="9709871d-da04-4164-b696-a9a60f037dec" providerId="ADAL" clId="{D0421D2D-FE50-104C-B9CE-F5D56B549885}" dt="2024-10-08T08:06:15.695" v="660" actId="26606"/>
          <ac:spMkLst>
            <pc:docMk/>
            <pc:sldMk cId="309627155" sldId="256"/>
            <ac:spMk id="35" creationId="{5964CBE2-084A-47DF-A704-CF5F6217B569}"/>
          </ac:spMkLst>
        </pc:spChg>
        <pc:spChg chg="add del">
          <ac:chgData name="Austen Wallis" userId="9709871d-da04-4164-b696-a9a60f037dec" providerId="ADAL" clId="{D0421D2D-FE50-104C-B9CE-F5D56B549885}" dt="2024-10-08T08:06:15.695" v="660" actId="26606"/>
          <ac:spMkLst>
            <pc:docMk/>
            <pc:sldMk cId="309627155" sldId="256"/>
            <ac:spMk id="36" creationId="{686A5CBB-E03B-4019-8BCD-78975D39E48C}"/>
          </ac:spMkLst>
        </pc:spChg>
        <pc:spChg chg="add del">
          <ac:chgData name="Austen Wallis" userId="9709871d-da04-4164-b696-a9a60f037dec" providerId="ADAL" clId="{D0421D2D-FE50-104C-B9CE-F5D56B549885}" dt="2024-10-08T08:06:15.695" v="660" actId="26606"/>
          <ac:spMkLst>
            <pc:docMk/>
            <pc:sldMk cId="309627155" sldId="256"/>
            <ac:spMk id="37" creationId="{94993204-9792-4E61-A83C-73D4379E2B1C}"/>
          </ac:spMkLst>
        </pc:spChg>
        <pc:spChg chg="add del">
          <ac:chgData name="Austen Wallis" userId="9709871d-da04-4164-b696-a9a60f037dec" providerId="ADAL" clId="{D0421D2D-FE50-104C-B9CE-F5D56B549885}" dt="2024-10-08T08:06:20.524" v="664" actId="26606"/>
          <ac:spMkLst>
            <pc:docMk/>
            <pc:sldMk cId="309627155" sldId="256"/>
            <ac:spMk id="39" creationId="{3A930249-8242-4E2B-AF17-C01826488321}"/>
          </ac:spMkLst>
        </pc:spChg>
        <pc:spChg chg="add del">
          <ac:chgData name="Austen Wallis" userId="9709871d-da04-4164-b696-a9a60f037dec" providerId="ADAL" clId="{D0421D2D-FE50-104C-B9CE-F5D56B549885}" dt="2024-10-08T08:06:20.524" v="664" actId="26606"/>
          <ac:spMkLst>
            <pc:docMk/>
            <pc:sldMk cId="309627155" sldId="256"/>
            <ac:spMk id="40" creationId="{A5BDD999-C5E1-4B3E-A710-768673819165}"/>
          </ac:spMkLst>
        </pc:spChg>
        <pc:spChg chg="add del">
          <ac:chgData name="Austen Wallis" userId="9709871d-da04-4164-b696-a9a60f037dec" providerId="ADAL" clId="{D0421D2D-FE50-104C-B9CE-F5D56B549885}" dt="2024-10-08T08:07:17.793" v="674" actId="26606"/>
          <ac:spMkLst>
            <pc:docMk/>
            <pc:sldMk cId="309627155" sldId="256"/>
            <ac:spMk id="41" creationId="{4FB204DF-284E-45F6-A017-79A4DF57BCCB}"/>
          </ac:spMkLst>
        </pc:spChg>
        <pc:spChg chg="add del">
          <ac:chgData name="Austen Wallis" userId="9709871d-da04-4164-b696-a9a60f037dec" providerId="ADAL" clId="{D0421D2D-FE50-104C-B9CE-F5D56B549885}" dt="2024-10-08T08:06:26.427" v="666" actId="26606"/>
          <ac:spMkLst>
            <pc:docMk/>
            <pc:sldMk cId="309627155" sldId="256"/>
            <ac:spMk id="42" creationId="{657F69E0-C4B0-4BEC-A689-4F8D877F05D4}"/>
          </ac:spMkLst>
        </pc:spChg>
        <pc:spChg chg="add del">
          <ac:chgData name="Austen Wallis" userId="9709871d-da04-4164-b696-a9a60f037dec" providerId="ADAL" clId="{D0421D2D-FE50-104C-B9CE-F5D56B549885}" dt="2024-10-08T08:06:26.427" v="666" actId="26606"/>
          <ac:spMkLst>
            <pc:docMk/>
            <pc:sldMk cId="309627155" sldId="256"/>
            <ac:spMk id="43" creationId="{9F6380B4-6A1C-481E-8408-B4E6C75B9B81}"/>
          </ac:spMkLst>
        </pc:spChg>
        <pc:spChg chg="add del">
          <ac:chgData name="Austen Wallis" userId="9709871d-da04-4164-b696-a9a60f037dec" providerId="ADAL" clId="{D0421D2D-FE50-104C-B9CE-F5D56B549885}" dt="2024-10-08T08:07:17.793" v="674" actId="26606"/>
          <ac:spMkLst>
            <pc:docMk/>
            <pc:sldMk cId="309627155" sldId="256"/>
            <ac:spMk id="44" creationId="{70616F44-B954-409D-87BC-C69465EDE168}"/>
          </ac:spMkLst>
        </pc:spChg>
        <pc:spChg chg="add del">
          <ac:chgData name="Austen Wallis" userId="9709871d-da04-4164-b696-a9a60f037dec" providerId="ADAL" clId="{D0421D2D-FE50-104C-B9CE-F5D56B549885}" dt="2024-10-08T08:07:17.793" v="674" actId="26606"/>
          <ac:spMkLst>
            <pc:docMk/>
            <pc:sldMk cId="309627155" sldId="256"/>
            <ac:spMk id="45" creationId="{E16C8D8F-10E9-4498-ABDB-0F923F8B6837}"/>
          </ac:spMkLst>
        </pc:spChg>
        <pc:spChg chg="add del">
          <ac:chgData name="Austen Wallis" userId="9709871d-da04-4164-b696-a9a60f037dec" providerId="ADAL" clId="{D0421D2D-FE50-104C-B9CE-F5D56B549885}" dt="2024-10-08T08:07:17.793" v="674" actId="26606"/>
          <ac:spMkLst>
            <pc:docMk/>
            <pc:sldMk cId="309627155" sldId="256"/>
            <ac:spMk id="46" creationId="{4D1A5E71-B6B6-486A-8CDC-C7ABD9B903F6}"/>
          </ac:spMkLst>
        </pc:spChg>
        <pc:spChg chg="add del">
          <ac:chgData name="Austen Wallis" userId="9709871d-da04-4164-b696-a9a60f037dec" providerId="ADAL" clId="{D0421D2D-FE50-104C-B9CE-F5D56B549885}" dt="2024-10-08T08:07:17.793" v="674" actId="26606"/>
          <ac:spMkLst>
            <pc:docMk/>
            <pc:sldMk cId="309627155" sldId="256"/>
            <ac:spMk id="47" creationId="{5D981608-D865-4AD7-AC34-A2398EA199DE}"/>
          </ac:spMkLst>
        </pc:spChg>
        <pc:spChg chg="add del">
          <ac:chgData name="Austen Wallis" userId="9709871d-da04-4164-b696-a9a60f037dec" providerId="ADAL" clId="{D0421D2D-FE50-104C-B9CE-F5D56B549885}" dt="2024-10-08T08:07:19.854" v="676" actId="26606"/>
          <ac:spMkLst>
            <pc:docMk/>
            <pc:sldMk cId="309627155" sldId="256"/>
            <ac:spMk id="53" creationId="{A93898FF-D987-4B0E-BFB4-85F5EB356D4D}"/>
          </ac:spMkLst>
        </pc:spChg>
        <pc:spChg chg="add del">
          <ac:chgData name="Austen Wallis" userId="9709871d-da04-4164-b696-a9a60f037dec" providerId="ADAL" clId="{D0421D2D-FE50-104C-B9CE-F5D56B549885}" dt="2024-10-08T08:07:19.854" v="676" actId="26606"/>
          <ac:spMkLst>
            <pc:docMk/>
            <pc:sldMk cId="309627155" sldId="256"/>
            <ac:spMk id="54" creationId="{612F383F-B981-4BC3-9E2B-7BE938CEF3EC}"/>
          </ac:spMkLst>
        </pc:spChg>
        <pc:spChg chg="add del">
          <ac:chgData name="Austen Wallis" userId="9709871d-da04-4164-b696-a9a60f037dec" providerId="ADAL" clId="{D0421D2D-FE50-104C-B9CE-F5D56B549885}" dt="2024-10-08T08:07:19.854" v="676" actId="26606"/>
          <ac:spMkLst>
            <pc:docMk/>
            <pc:sldMk cId="309627155" sldId="256"/>
            <ac:spMk id="55" creationId="{5AA485AD-076E-4077-A6E6-C3C9F0C39FF2}"/>
          </ac:spMkLst>
        </pc:spChg>
        <pc:spChg chg="add del">
          <ac:chgData name="Austen Wallis" userId="9709871d-da04-4164-b696-a9a60f037dec" providerId="ADAL" clId="{D0421D2D-FE50-104C-B9CE-F5D56B549885}" dt="2024-10-08T08:07:19.854" v="676" actId="26606"/>
          <ac:spMkLst>
            <pc:docMk/>
            <pc:sldMk cId="309627155" sldId="256"/>
            <ac:spMk id="57" creationId="{58D235B8-3D10-493F-88AC-84BB404C1B5A}"/>
          </ac:spMkLst>
        </pc:spChg>
        <pc:spChg chg="add del">
          <ac:chgData name="Austen Wallis" userId="9709871d-da04-4164-b696-a9a60f037dec" providerId="ADAL" clId="{D0421D2D-FE50-104C-B9CE-F5D56B549885}" dt="2024-10-08T08:07:19.854" v="676" actId="26606"/>
          <ac:spMkLst>
            <pc:docMk/>
            <pc:sldMk cId="309627155" sldId="256"/>
            <ac:spMk id="58" creationId="{42A4FC2C-047E-45A5-965D-8E1E3BF09BC6}"/>
          </ac:spMkLst>
        </pc:spChg>
        <pc:spChg chg="add del">
          <ac:chgData name="Austen Wallis" userId="9709871d-da04-4164-b696-a9a60f037dec" providerId="ADAL" clId="{D0421D2D-FE50-104C-B9CE-F5D56B549885}" dt="2024-10-08T08:07:20.494" v="678" actId="26606"/>
          <ac:spMkLst>
            <pc:docMk/>
            <pc:sldMk cId="309627155" sldId="256"/>
            <ac:spMk id="60" creationId="{59C6F201-9216-493E-A634-E73ECB5029FC}"/>
          </ac:spMkLst>
        </pc:spChg>
        <pc:spChg chg="add del">
          <ac:chgData name="Austen Wallis" userId="9709871d-da04-4164-b696-a9a60f037dec" providerId="ADAL" clId="{D0421D2D-FE50-104C-B9CE-F5D56B549885}" dt="2024-10-08T08:07:20.494" v="678" actId="26606"/>
          <ac:spMkLst>
            <pc:docMk/>
            <pc:sldMk cId="309627155" sldId="256"/>
            <ac:spMk id="61" creationId="{1D3A3C7D-3C2F-4809-9061-F9D2F44EC2C2}"/>
          </ac:spMkLst>
        </pc:spChg>
        <pc:spChg chg="add del">
          <ac:chgData name="Austen Wallis" userId="9709871d-da04-4164-b696-a9a60f037dec" providerId="ADAL" clId="{D0421D2D-FE50-104C-B9CE-F5D56B549885}" dt="2024-10-08T08:07:20.494" v="678" actId="26606"/>
          <ac:spMkLst>
            <pc:docMk/>
            <pc:sldMk cId="309627155" sldId="256"/>
            <ac:spMk id="62" creationId="{EB794C42-3DFD-4AE5-92A3-B8F3C8721FA5}"/>
          </ac:spMkLst>
        </pc:spChg>
        <pc:spChg chg="add del">
          <ac:chgData name="Austen Wallis" userId="9709871d-da04-4164-b696-a9a60f037dec" providerId="ADAL" clId="{D0421D2D-FE50-104C-B9CE-F5D56B549885}" dt="2024-10-08T08:07:29.690" v="680" actId="26606"/>
          <ac:spMkLst>
            <pc:docMk/>
            <pc:sldMk cId="309627155" sldId="256"/>
            <ac:spMk id="64" creationId="{84CA08B7-4716-4E27-A721-D79C91A21507}"/>
          </ac:spMkLst>
        </pc:spChg>
        <pc:spChg chg="add del">
          <ac:chgData name="Austen Wallis" userId="9709871d-da04-4164-b696-a9a60f037dec" providerId="ADAL" clId="{D0421D2D-FE50-104C-B9CE-F5D56B549885}" dt="2024-10-08T08:07:29.690" v="680" actId="26606"/>
          <ac:spMkLst>
            <pc:docMk/>
            <pc:sldMk cId="309627155" sldId="256"/>
            <ac:spMk id="65" creationId="{94714483-7072-431F-9DBE-87F44E4D44BC}"/>
          </ac:spMkLst>
        </pc:spChg>
        <pc:spChg chg="add del">
          <ac:chgData name="Austen Wallis" userId="9709871d-da04-4164-b696-a9a60f037dec" providerId="ADAL" clId="{D0421D2D-FE50-104C-B9CE-F5D56B549885}" dt="2024-10-08T08:07:29.690" v="680" actId="26606"/>
          <ac:spMkLst>
            <pc:docMk/>
            <pc:sldMk cId="309627155" sldId="256"/>
            <ac:spMk id="66" creationId="{495892E1-F4A5-4991-AC52-4F417B14A2A2}"/>
          </ac:spMkLst>
        </pc:spChg>
        <pc:spChg chg="add del">
          <ac:chgData name="Austen Wallis" userId="9709871d-da04-4164-b696-a9a60f037dec" providerId="ADAL" clId="{D0421D2D-FE50-104C-B9CE-F5D56B549885}" dt="2024-10-08T08:07:29.690" v="680" actId="26606"/>
          <ac:spMkLst>
            <pc:docMk/>
            <pc:sldMk cId="309627155" sldId="256"/>
            <ac:spMk id="74" creationId="{17BC89B9-A6CD-482B-9352-638D0E05ACAC}"/>
          </ac:spMkLst>
        </pc:spChg>
        <pc:spChg chg="add del">
          <ac:chgData name="Austen Wallis" userId="9709871d-da04-4164-b696-a9a60f037dec" providerId="ADAL" clId="{D0421D2D-FE50-104C-B9CE-F5D56B549885}" dt="2024-10-08T08:07:29.690" v="680" actId="26606"/>
          <ac:spMkLst>
            <pc:docMk/>
            <pc:sldMk cId="309627155" sldId="256"/>
            <ac:spMk id="75" creationId="{E2683E3F-F855-4549-84F8-42064EC0F247}"/>
          </ac:spMkLst>
        </pc:spChg>
        <pc:spChg chg="add del">
          <ac:chgData name="Austen Wallis" userId="9709871d-da04-4164-b696-a9a60f037dec" providerId="ADAL" clId="{D0421D2D-FE50-104C-B9CE-F5D56B549885}" dt="2024-10-08T08:07:33.394" v="682" actId="26606"/>
          <ac:spMkLst>
            <pc:docMk/>
            <pc:sldMk cId="309627155" sldId="256"/>
            <ac:spMk id="84" creationId="{7DA3C418-758E-4180-A5D0-8655D6804587}"/>
          </ac:spMkLst>
        </pc:spChg>
        <pc:spChg chg="add del">
          <ac:chgData name="Austen Wallis" userId="9709871d-da04-4164-b696-a9a60f037dec" providerId="ADAL" clId="{D0421D2D-FE50-104C-B9CE-F5D56B549885}" dt="2024-10-08T08:07:33.394" v="682" actId="26606"/>
          <ac:spMkLst>
            <pc:docMk/>
            <pc:sldMk cId="309627155" sldId="256"/>
            <ac:spMk id="85" creationId="{28C8EF06-5EC3-4883-AFAF-D74FF46550FB}"/>
          </ac:spMkLst>
        </pc:spChg>
        <pc:spChg chg="add del">
          <ac:chgData name="Austen Wallis" userId="9709871d-da04-4164-b696-a9a60f037dec" providerId="ADAL" clId="{D0421D2D-FE50-104C-B9CE-F5D56B549885}" dt="2024-10-08T08:07:38.159" v="684" actId="26606"/>
          <ac:spMkLst>
            <pc:docMk/>
            <pc:sldMk cId="309627155" sldId="256"/>
            <ac:spMk id="87" creationId="{AD35AE2F-5E3A-49D9-8DE1-8A333BA4088E}"/>
          </ac:spMkLst>
        </pc:spChg>
        <pc:spChg chg="add del">
          <ac:chgData name="Austen Wallis" userId="9709871d-da04-4164-b696-a9a60f037dec" providerId="ADAL" clId="{D0421D2D-FE50-104C-B9CE-F5D56B549885}" dt="2024-10-08T08:07:38.159" v="684" actId="26606"/>
          <ac:spMkLst>
            <pc:docMk/>
            <pc:sldMk cId="309627155" sldId="256"/>
            <ac:spMk id="88" creationId="{98072727-1E1A-4B8C-8839-AAB69FA2ECE2}"/>
          </ac:spMkLst>
        </pc:spChg>
        <pc:spChg chg="add del">
          <ac:chgData name="Austen Wallis" userId="9709871d-da04-4164-b696-a9a60f037dec" providerId="ADAL" clId="{D0421D2D-FE50-104C-B9CE-F5D56B549885}" dt="2024-10-08T08:07:38.159" v="684" actId="26606"/>
          <ac:spMkLst>
            <pc:docMk/>
            <pc:sldMk cId="309627155" sldId="256"/>
            <ac:spMk id="89" creationId="{79EB4626-023C-436D-9F57-9EB46080909D}"/>
          </ac:spMkLst>
        </pc:spChg>
        <pc:spChg chg="add del">
          <ac:chgData name="Austen Wallis" userId="9709871d-da04-4164-b696-a9a60f037dec" providerId="ADAL" clId="{D0421D2D-FE50-104C-B9CE-F5D56B549885}" dt="2024-10-08T08:07:48.683" v="688" actId="26606"/>
          <ac:spMkLst>
            <pc:docMk/>
            <pc:sldMk cId="309627155" sldId="256"/>
            <ac:spMk id="91" creationId="{FB5B0058-AF13-4859-B429-4EDDE2A26F7F}"/>
          </ac:spMkLst>
        </pc:spChg>
        <pc:spChg chg="add del">
          <ac:chgData name="Austen Wallis" userId="9709871d-da04-4164-b696-a9a60f037dec" providerId="ADAL" clId="{D0421D2D-FE50-104C-B9CE-F5D56B549885}" dt="2024-10-08T08:07:48.683" v="688" actId="26606"/>
          <ac:spMkLst>
            <pc:docMk/>
            <pc:sldMk cId="309627155" sldId="256"/>
            <ac:spMk id="92" creationId="{D84C2E9E-0B5D-4B5F-9A1F-70EBDCE39034}"/>
          </ac:spMkLst>
        </pc:spChg>
        <pc:spChg chg="add del">
          <ac:chgData name="Austen Wallis" userId="9709871d-da04-4164-b696-a9a60f037dec" providerId="ADAL" clId="{D0421D2D-FE50-104C-B9CE-F5D56B549885}" dt="2024-10-08T08:07:50.365" v="692" actId="26606"/>
          <ac:spMkLst>
            <pc:docMk/>
            <pc:sldMk cId="309627155" sldId="256"/>
            <ac:spMk id="95" creationId="{22A397E7-BF60-45B2-84C7-B074B76C37A7}"/>
          </ac:spMkLst>
        </pc:spChg>
        <pc:spChg chg="add del">
          <ac:chgData name="Austen Wallis" userId="9709871d-da04-4164-b696-a9a60f037dec" providerId="ADAL" clId="{D0421D2D-FE50-104C-B9CE-F5D56B549885}" dt="2024-10-08T08:07:50.365" v="692" actId="26606"/>
          <ac:spMkLst>
            <pc:docMk/>
            <pc:sldMk cId="309627155" sldId="256"/>
            <ac:spMk id="96" creationId="{890DEF05-784E-4B61-89E4-04C4ECF4E5A0}"/>
          </ac:spMkLst>
        </pc:spChg>
        <pc:spChg chg="add del">
          <ac:chgData name="Austen Wallis" userId="9709871d-da04-4164-b696-a9a60f037dec" providerId="ADAL" clId="{D0421D2D-FE50-104C-B9CE-F5D56B549885}" dt="2024-10-08T08:07:52.965" v="696" actId="26606"/>
          <ac:spMkLst>
            <pc:docMk/>
            <pc:sldMk cId="309627155" sldId="256"/>
            <ac:spMk id="99" creationId="{3A930249-8242-4E2B-AF17-C01826488321}"/>
          </ac:spMkLst>
        </pc:spChg>
        <pc:spChg chg="add del">
          <ac:chgData name="Austen Wallis" userId="9709871d-da04-4164-b696-a9a60f037dec" providerId="ADAL" clId="{D0421D2D-FE50-104C-B9CE-F5D56B549885}" dt="2024-10-08T08:07:52.965" v="696" actId="26606"/>
          <ac:spMkLst>
            <pc:docMk/>
            <pc:sldMk cId="309627155" sldId="256"/>
            <ac:spMk id="100" creationId="{A5BDD999-C5E1-4B3E-A710-768673819165}"/>
          </ac:spMkLst>
        </pc:spChg>
        <pc:spChg chg="add">
          <ac:chgData name="Austen Wallis" userId="9709871d-da04-4164-b696-a9a60f037dec" providerId="ADAL" clId="{D0421D2D-FE50-104C-B9CE-F5D56B549885}" dt="2024-10-08T08:07:53.135" v="697" actId="26606"/>
          <ac:spMkLst>
            <pc:docMk/>
            <pc:sldMk cId="309627155" sldId="256"/>
            <ac:spMk id="102" creationId="{657F69E0-C4B0-4BEC-A689-4F8D877F05D4}"/>
          </ac:spMkLst>
        </pc:spChg>
        <pc:spChg chg="add">
          <ac:chgData name="Austen Wallis" userId="9709871d-da04-4164-b696-a9a60f037dec" providerId="ADAL" clId="{D0421D2D-FE50-104C-B9CE-F5D56B549885}" dt="2024-10-08T08:07:53.135" v="697" actId="26606"/>
          <ac:spMkLst>
            <pc:docMk/>
            <pc:sldMk cId="309627155" sldId="256"/>
            <ac:spMk id="103" creationId="{9F6380B4-6A1C-481E-8408-B4E6C75B9B81}"/>
          </ac:spMkLst>
        </pc:spChg>
        <pc:grpChg chg="add del">
          <ac:chgData name="Austen Wallis" userId="9709871d-da04-4164-b696-a9a60f037dec" providerId="ADAL" clId="{D0421D2D-FE50-104C-B9CE-F5D56B549885}" dt="2024-10-08T08:06:08.095" v="648" actId="26606"/>
          <ac:grpSpMkLst>
            <pc:docMk/>
            <pc:sldMk cId="309627155" sldId="256"/>
            <ac:grpSpMk id="21" creationId="{4252769E-B9F0-4068-A645-5BBEF16E9C28}"/>
          </ac:grpSpMkLst>
        </pc:grpChg>
        <pc:grpChg chg="add del">
          <ac:chgData name="Austen Wallis" userId="9709871d-da04-4164-b696-a9a60f037dec" providerId="ADAL" clId="{D0421D2D-FE50-104C-B9CE-F5D56B549885}" dt="2024-10-08T08:07:17.793" v="674" actId="26606"/>
          <ac:grpSpMkLst>
            <pc:docMk/>
            <pc:sldMk cId="309627155" sldId="256"/>
            <ac:grpSpMk id="22" creationId="{FC1BD014-5623-4064-BAFE-A5AAAFB3CE29}"/>
          </ac:grpSpMkLst>
        </pc:grpChg>
        <pc:grpChg chg="add del">
          <ac:chgData name="Austen Wallis" userId="9709871d-da04-4164-b696-a9a60f037dec" providerId="ADAL" clId="{D0421D2D-FE50-104C-B9CE-F5D56B549885}" dt="2024-10-08T08:07:17.793" v="674" actId="26606"/>
          <ac:grpSpMkLst>
            <pc:docMk/>
            <pc:sldMk cId="309627155" sldId="256"/>
            <ac:grpSpMk id="48" creationId="{FB9739EB-7F66-433D-841F-AB3CD18700B7}"/>
          </ac:grpSpMkLst>
        </pc:grpChg>
        <pc:grpChg chg="add del">
          <ac:chgData name="Austen Wallis" userId="9709871d-da04-4164-b696-a9a60f037dec" providerId="ADAL" clId="{D0421D2D-FE50-104C-B9CE-F5D56B549885}" dt="2024-10-08T08:07:29.690" v="680" actId="26606"/>
          <ac:grpSpMkLst>
            <pc:docMk/>
            <pc:sldMk cId="309627155" sldId="256"/>
            <ac:grpSpMk id="67" creationId="{34042933-0A94-4AA9-97E0-FB2288C19113}"/>
          </ac:grpSpMkLst>
        </pc:grpChg>
        <pc:grpChg chg="add del">
          <ac:chgData name="Austen Wallis" userId="9709871d-da04-4164-b696-a9a60f037dec" providerId="ADAL" clId="{D0421D2D-FE50-104C-B9CE-F5D56B549885}" dt="2024-10-08T08:07:29.690" v="680" actId="26606"/>
          <ac:grpSpMkLst>
            <pc:docMk/>
            <pc:sldMk cId="309627155" sldId="256"/>
            <ac:grpSpMk id="76" creationId="{8FC90B1E-0223-4440-AF22-8F32F6F0C7D2}"/>
          </ac:grpSpMkLst>
        </pc:grpChg>
        <pc:grpChg chg="add del">
          <ac:chgData name="Austen Wallis" userId="9709871d-da04-4164-b696-a9a60f037dec" providerId="ADAL" clId="{D0421D2D-FE50-104C-B9CE-F5D56B549885}" dt="2024-10-08T08:07:29.690" v="680" actId="26606"/>
          <ac:grpSpMkLst>
            <pc:docMk/>
            <pc:sldMk cId="309627155" sldId="256"/>
            <ac:grpSpMk id="79" creationId="{11CE155D-684B-4F5E-B835-C52765E310E7}"/>
          </ac:grpSpMkLst>
        </pc:grpChg>
        <pc:picChg chg="add mod ord">
          <ac:chgData name="Austen Wallis" userId="9709871d-da04-4164-b696-a9a60f037dec" providerId="ADAL" clId="{D0421D2D-FE50-104C-B9CE-F5D56B549885}" dt="2024-10-11T12:08:50.362" v="6991" actId="1076"/>
          <ac:picMkLst>
            <pc:docMk/>
            <pc:sldMk cId="309627155" sldId="256"/>
            <ac:picMk id="4" creationId="{E08E083D-B274-C83E-CE18-8181EDFA0A4C}"/>
          </ac:picMkLst>
        </pc:picChg>
        <pc:picChg chg="add del">
          <ac:chgData name="Austen Wallis" userId="9709871d-da04-4164-b696-a9a60f037dec" providerId="ADAL" clId="{D0421D2D-FE50-104C-B9CE-F5D56B549885}" dt="2024-10-08T08:07:19.854" v="676" actId="26606"/>
          <ac:picMkLst>
            <pc:docMk/>
            <pc:sldMk cId="309627155" sldId="256"/>
            <ac:picMk id="56" creationId="{D088DBDF-80D5-4FC0-8A54-9D660B728DC4}"/>
          </ac:picMkLst>
        </pc:picChg>
        <pc:cxnChg chg="add del">
          <ac:chgData name="Austen Wallis" userId="9709871d-da04-4164-b696-a9a60f037dec" providerId="ADAL" clId="{D0421D2D-FE50-104C-B9CE-F5D56B549885}" dt="2024-10-08T08:07:48.683" v="688" actId="26606"/>
          <ac:cxnSpMkLst>
            <pc:docMk/>
            <pc:sldMk cId="309627155" sldId="256"/>
            <ac:cxnSpMk id="93" creationId="{2D07C3A8-02AE-4DC1-B13F-A6AA2ECA9FFD}"/>
          </ac:cxnSpMkLst>
        </pc:cxnChg>
        <pc:cxnChg chg="add del">
          <ac:chgData name="Austen Wallis" userId="9709871d-da04-4164-b696-a9a60f037dec" providerId="ADAL" clId="{D0421D2D-FE50-104C-B9CE-F5D56B549885}" dt="2024-10-08T08:07:50.365" v="692" actId="26606"/>
          <ac:cxnSpMkLst>
            <pc:docMk/>
            <pc:sldMk cId="309627155" sldId="256"/>
            <ac:cxnSpMk id="97" creationId="{C41BAEC7-F7B0-4224-8B18-8F74B7D87F0B}"/>
          </ac:cxnSpMkLst>
        </pc:cxnChg>
      </pc:sldChg>
      <pc:sldChg chg="addSp delSp modSp new del mod setBg">
        <pc:chgData name="Austen Wallis" userId="9709871d-da04-4164-b696-a9a60f037dec" providerId="ADAL" clId="{D0421D2D-FE50-104C-B9CE-F5D56B549885}" dt="2024-10-11T12:50:04.113" v="7177" actId="2696"/>
        <pc:sldMkLst>
          <pc:docMk/>
          <pc:sldMk cId="458414473" sldId="257"/>
        </pc:sldMkLst>
        <pc:spChg chg="mod">
          <ac:chgData name="Austen Wallis" userId="9709871d-da04-4164-b696-a9a60f037dec" providerId="ADAL" clId="{D0421D2D-FE50-104C-B9CE-F5D56B549885}" dt="2024-10-08T10:19:03.945" v="883" actId="1076"/>
          <ac:spMkLst>
            <pc:docMk/>
            <pc:sldMk cId="458414473" sldId="257"/>
            <ac:spMk id="2" creationId="{0B87C270-4BD0-DB8D-7EFE-B8822FEF7792}"/>
          </ac:spMkLst>
        </pc:spChg>
        <pc:spChg chg="mod">
          <ac:chgData name="Austen Wallis" userId="9709871d-da04-4164-b696-a9a60f037dec" providerId="ADAL" clId="{D0421D2D-FE50-104C-B9CE-F5D56B549885}" dt="2024-09-23T22:40:09.108" v="637" actId="20577"/>
          <ac:spMkLst>
            <pc:docMk/>
            <pc:sldMk cId="458414473" sldId="257"/>
            <ac:spMk id="3" creationId="{C4ED3D38-BAE3-98E8-ACCA-1D4E5C7195C7}"/>
          </ac:spMkLst>
        </pc:spChg>
        <pc:spChg chg="add">
          <ac:chgData name="Austen Wallis" userId="9709871d-da04-4164-b696-a9a60f037dec" providerId="ADAL" clId="{D0421D2D-FE50-104C-B9CE-F5D56B549885}" dt="2024-09-23T20:14:29.394" v="505" actId="26606"/>
          <ac:spMkLst>
            <pc:docMk/>
            <pc:sldMk cId="458414473" sldId="257"/>
            <ac:spMk id="11" creationId="{743AA782-23D1-4521-8CAD-47662984AA08}"/>
          </ac:spMkLst>
        </pc:spChg>
        <pc:spChg chg="add">
          <ac:chgData name="Austen Wallis" userId="9709871d-da04-4164-b696-a9a60f037dec" providerId="ADAL" clId="{D0421D2D-FE50-104C-B9CE-F5D56B549885}" dt="2024-09-23T20:14:29.394" v="505" actId="26606"/>
          <ac:spMkLst>
            <pc:docMk/>
            <pc:sldMk cId="458414473" sldId="257"/>
            <ac:spMk id="13" creationId="{650D18FE-0824-4A46-B22C-A86B52E5780A}"/>
          </ac:spMkLst>
        </pc:spChg>
        <pc:picChg chg="add del mod">
          <ac:chgData name="Austen Wallis" userId="9709871d-da04-4164-b696-a9a60f037dec" providerId="ADAL" clId="{D0421D2D-FE50-104C-B9CE-F5D56B549885}" dt="2024-09-23T17:03:09.713" v="501" actId="478"/>
          <ac:picMkLst>
            <pc:docMk/>
            <pc:sldMk cId="458414473" sldId="257"/>
            <ac:picMk id="4" creationId="{D6198107-12FA-7E42-4C10-AC9CA2D9CB24}"/>
          </ac:picMkLst>
        </pc:picChg>
        <pc:picChg chg="add del mod">
          <ac:chgData name="Austen Wallis" userId="9709871d-da04-4164-b696-a9a60f037dec" providerId="ADAL" clId="{D0421D2D-FE50-104C-B9CE-F5D56B549885}" dt="2024-09-23T17:07:57.063" v="503" actId="478"/>
          <ac:picMkLst>
            <pc:docMk/>
            <pc:sldMk cId="458414473" sldId="257"/>
            <ac:picMk id="5" creationId="{988A9A53-0C8A-DDCF-2BD8-62156DA66FA1}"/>
          </ac:picMkLst>
        </pc:picChg>
        <pc:picChg chg="add mod">
          <ac:chgData name="Austen Wallis" userId="9709871d-da04-4164-b696-a9a60f037dec" providerId="ADAL" clId="{D0421D2D-FE50-104C-B9CE-F5D56B549885}" dt="2024-09-23T20:26:41.509" v="528" actId="1076"/>
          <ac:picMkLst>
            <pc:docMk/>
            <pc:sldMk cId="458414473" sldId="257"/>
            <ac:picMk id="6" creationId="{56BDAE84-A00D-42EC-16A4-3BBE072B792B}"/>
          </ac:picMkLst>
        </pc:picChg>
      </pc:sldChg>
      <pc:sldChg chg="addSp delSp modSp add mod ord setBg modShow modNotesTx">
        <pc:chgData name="Austen Wallis" userId="9709871d-da04-4164-b696-a9a60f037dec" providerId="ADAL" clId="{D0421D2D-FE50-104C-B9CE-F5D56B549885}" dt="2024-10-09T12:14:12.372" v="2649"/>
        <pc:sldMkLst>
          <pc:docMk/>
          <pc:sldMk cId="3510548937" sldId="258"/>
        </pc:sldMkLst>
        <pc:spChg chg="del">
          <ac:chgData name="Austen Wallis" userId="9709871d-da04-4164-b696-a9a60f037dec" providerId="ADAL" clId="{D0421D2D-FE50-104C-B9CE-F5D56B549885}" dt="2024-10-09T07:27:58.713" v="1624" actId="478"/>
          <ac:spMkLst>
            <pc:docMk/>
            <pc:sldMk cId="3510548937" sldId="258"/>
            <ac:spMk id="2" creationId="{0B87C270-4BD0-DB8D-7EFE-B8822FEF7792}"/>
          </ac:spMkLst>
        </pc:spChg>
        <pc:spChg chg="del">
          <ac:chgData name="Austen Wallis" userId="9709871d-da04-4164-b696-a9a60f037dec" providerId="ADAL" clId="{D0421D2D-FE50-104C-B9CE-F5D56B549885}" dt="2024-09-23T20:15:10.149" v="511" actId="478"/>
          <ac:spMkLst>
            <pc:docMk/>
            <pc:sldMk cId="3510548937" sldId="258"/>
            <ac:spMk id="3" creationId="{C4ED3D38-BAE3-98E8-ACCA-1D4E5C7195C7}"/>
          </ac:spMkLst>
        </pc:spChg>
        <pc:spChg chg="add del mod">
          <ac:chgData name="Austen Wallis" userId="9709871d-da04-4164-b696-a9a60f037dec" providerId="ADAL" clId="{D0421D2D-FE50-104C-B9CE-F5D56B549885}" dt="2024-10-09T07:28:33.099" v="1630" actId="478"/>
          <ac:spMkLst>
            <pc:docMk/>
            <pc:sldMk cId="3510548937" sldId="258"/>
            <ac:spMk id="4" creationId="{8ADF46D9-2243-6747-9302-F475153C1BBE}"/>
          </ac:spMkLst>
        </pc:spChg>
        <pc:spChg chg="add del mod">
          <ac:chgData name="Austen Wallis" userId="9709871d-da04-4164-b696-a9a60f037dec" providerId="ADAL" clId="{D0421D2D-FE50-104C-B9CE-F5D56B549885}" dt="2024-09-23T20:15:16.611" v="513" actId="478"/>
          <ac:spMkLst>
            <pc:docMk/>
            <pc:sldMk cId="3510548937" sldId="258"/>
            <ac:spMk id="5" creationId="{3C9F1CC6-DBC6-87C9-1435-816186F0D77B}"/>
          </ac:spMkLst>
        </pc:spChg>
        <pc:spChg chg="add mod">
          <ac:chgData name="Austen Wallis" userId="9709871d-da04-4164-b696-a9a60f037dec" providerId="ADAL" clId="{D0421D2D-FE50-104C-B9CE-F5D56B549885}" dt="2024-10-09T07:36:00.661" v="1670" actId="1076"/>
          <ac:spMkLst>
            <pc:docMk/>
            <pc:sldMk cId="3510548937" sldId="258"/>
            <ac:spMk id="7" creationId="{B4EA032C-B4F6-4EB8-1A5E-B2172ADBB2FE}"/>
          </ac:spMkLst>
        </pc:spChg>
        <pc:spChg chg="add del">
          <ac:chgData name="Austen Wallis" userId="9709871d-da04-4164-b696-a9a60f037dec" providerId="ADAL" clId="{D0421D2D-FE50-104C-B9CE-F5D56B549885}" dt="2024-10-09T07:28:19.022" v="1628" actId="26606"/>
          <ac:spMkLst>
            <pc:docMk/>
            <pc:sldMk cId="3510548937" sldId="258"/>
            <ac:spMk id="11" creationId="{743AA782-23D1-4521-8CAD-47662984AA08}"/>
          </ac:spMkLst>
        </pc:spChg>
        <pc:spChg chg="add del">
          <ac:chgData name="Austen Wallis" userId="9709871d-da04-4164-b696-a9a60f037dec" providerId="ADAL" clId="{D0421D2D-FE50-104C-B9CE-F5D56B549885}" dt="2024-10-09T07:28:19.022" v="1628" actId="26606"/>
          <ac:spMkLst>
            <pc:docMk/>
            <pc:sldMk cId="3510548937" sldId="258"/>
            <ac:spMk id="13" creationId="{650D18FE-0824-4A46-B22C-A86B52E5780A}"/>
          </ac:spMkLst>
        </pc:spChg>
        <pc:spChg chg="add del">
          <ac:chgData name="Austen Wallis" userId="9709871d-da04-4164-b696-a9a60f037dec" providerId="ADAL" clId="{D0421D2D-FE50-104C-B9CE-F5D56B549885}" dt="2024-10-09T07:28:19.016" v="1627" actId="26606"/>
          <ac:spMkLst>
            <pc:docMk/>
            <pc:sldMk cId="3510548937" sldId="258"/>
            <ac:spMk id="18" creationId="{C3896A03-3945-419A-B66B-4EE266EDD152}"/>
          </ac:spMkLst>
        </pc:spChg>
        <pc:spChg chg="add del">
          <ac:chgData name="Austen Wallis" userId="9709871d-da04-4164-b696-a9a60f037dec" providerId="ADAL" clId="{D0421D2D-FE50-104C-B9CE-F5D56B549885}" dt="2024-10-09T07:28:19.016" v="1627" actId="26606"/>
          <ac:spMkLst>
            <pc:docMk/>
            <pc:sldMk cId="3510548937" sldId="258"/>
            <ac:spMk id="20" creationId="{B34F5AD2-EDBD-4BBD-A55C-EAFFD0C7097A}"/>
          </ac:spMkLst>
        </pc:spChg>
        <pc:picChg chg="mod ord">
          <ac:chgData name="Austen Wallis" userId="9709871d-da04-4164-b696-a9a60f037dec" providerId="ADAL" clId="{D0421D2D-FE50-104C-B9CE-F5D56B549885}" dt="2024-10-09T07:35:51.512" v="1659" actId="1076"/>
          <ac:picMkLst>
            <pc:docMk/>
            <pc:sldMk cId="3510548937" sldId="258"/>
            <ac:picMk id="6" creationId="{56BDAE84-A00D-42EC-16A4-3BBE072B792B}"/>
          </ac:picMkLst>
        </pc:picChg>
        <pc:cxnChg chg="add del mod">
          <ac:chgData name="Austen Wallis" userId="9709871d-da04-4164-b696-a9a60f037dec" providerId="ADAL" clId="{D0421D2D-FE50-104C-B9CE-F5D56B549885}" dt="2024-10-09T07:35:39.441" v="1656" actId="478"/>
          <ac:cxnSpMkLst>
            <pc:docMk/>
            <pc:sldMk cId="3510548937" sldId="258"/>
            <ac:cxnSpMk id="5" creationId="{A738B6EA-7CEA-92ED-E10E-4AFE60896002}"/>
          </ac:cxnSpMkLst>
        </pc:cxnChg>
      </pc:sldChg>
      <pc:sldChg chg="addSp delSp modSp new mod ord">
        <pc:chgData name="Austen Wallis" userId="9709871d-da04-4164-b696-a9a60f037dec" providerId="ADAL" clId="{D0421D2D-FE50-104C-B9CE-F5D56B549885}" dt="2024-10-08T07:49:42.434" v="638" actId="20578"/>
        <pc:sldMkLst>
          <pc:docMk/>
          <pc:sldMk cId="232025107" sldId="259"/>
        </pc:sldMkLst>
        <pc:spChg chg="del">
          <ac:chgData name="Austen Wallis" userId="9709871d-da04-4164-b696-a9a60f037dec" providerId="ADAL" clId="{D0421D2D-FE50-104C-B9CE-F5D56B549885}" dt="2024-09-23T22:39:55.120" v="636" actId="478"/>
          <ac:spMkLst>
            <pc:docMk/>
            <pc:sldMk cId="232025107" sldId="259"/>
            <ac:spMk id="2" creationId="{F33F6A5A-A334-A41D-A205-0BB8ACE15CE4}"/>
          </ac:spMkLst>
        </pc:spChg>
        <pc:spChg chg="mod">
          <ac:chgData name="Austen Wallis" userId="9709871d-da04-4164-b696-a9a60f037dec" providerId="ADAL" clId="{D0421D2D-FE50-104C-B9CE-F5D56B549885}" dt="2024-09-23T22:39:48.261" v="635" actId="20577"/>
          <ac:spMkLst>
            <pc:docMk/>
            <pc:sldMk cId="232025107" sldId="259"/>
            <ac:spMk id="3" creationId="{8EF83EB1-E640-072E-165D-E54F5305E70D}"/>
          </ac:spMkLst>
        </pc:spChg>
        <pc:spChg chg="add">
          <ac:chgData name="Austen Wallis" userId="9709871d-da04-4164-b696-a9a60f037dec" providerId="ADAL" clId="{D0421D2D-FE50-104C-B9CE-F5D56B549885}" dt="2024-09-23T22:39:20.613" v="627"/>
          <ac:spMkLst>
            <pc:docMk/>
            <pc:sldMk cId="232025107" sldId="259"/>
            <ac:spMk id="4" creationId="{7AA5DB26-5D23-35CD-766D-F426749822E7}"/>
          </ac:spMkLst>
        </pc:spChg>
        <pc:spChg chg="add">
          <ac:chgData name="Austen Wallis" userId="9709871d-da04-4164-b696-a9a60f037dec" providerId="ADAL" clId="{D0421D2D-FE50-104C-B9CE-F5D56B549885}" dt="2024-09-23T22:39:24.824" v="629"/>
          <ac:spMkLst>
            <pc:docMk/>
            <pc:sldMk cId="232025107" sldId="259"/>
            <ac:spMk id="5" creationId="{2832B34E-3FA2-ADAA-BC8B-9D281638A450}"/>
          </ac:spMkLst>
        </pc:spChg>
        <pc:picChg chg="add">
          <ac:chgData name="Austen Wallis" userId="9709871d-da04-4164-b696-a9a60f037dec" providerId="ADAL" clId="{D0421D2D-FE50-104C-B9CE-F5D56B549885}" dt="2024-09-23T22:39:20.613" v="627"/>
          <ac:picMkLst>
            <pc:docMk/>
            <pc:sldMk cId="232025107" sldId="259"/>
            <ac:picMk id="1026" creationId="{894C30C0-E978-1B73-411D-730E02E9A93C}"/>
          </ac:picMkLst>
        </pc:picChg>
        <pc:picChg chg="add">
          <ac:chgData name="Austen Wallis" userId="9709871d-da04-4164-b696-a9a60f037dec" providerId="ADAL" clId="{D0421D2D-FE50-104C-B9CE-F5D56B549885}" dt="2024-09-23T22:39:24.824" v="629"/>
          <ac:picMkLst>
            <pc:docMk/>
            <pc:sldMk cId="232025107" sldId="259"/>
            <ac:picMk id="1028" creationId="{E04D0D71-7766-AE60-DC7E-959C52BEB1F2}"/>
          </ac:picMkLst>
        </pc:picChg>
      </pc:sldChg>
      <pc:sldChg chg="addSp delSp modSp new mod ord setBg">
        <pc:chgData name="Austen Wallis" userId="9709871d-da04-4164-b696-a9a60f037dec" providerId="ADAL" clId="{D0421D2D-FE50-104C-B9CE-F5D56B549885}" dt="2024-10-10T09:34:40.869" v="3625" actId="1038"/>
        <pc:sldMkLst>
          <pc:docMk/>
          <pc:sldMk cId="276806208" sldId="260"/>
        </pc:sldMkLst>
        <pc:spChg chg="del">
          <ac:chgData name="Austen Wallis" userId="9709871d-da04-4164-b696-a9a60f037dec" providerId="ADAL" clId="{D0421D2D-FE50-104C-B9CE-F5D56B549885}" dt="2024-10-08T10:12:59.261" v="728" actId="478"/>
          <ac:spMkLst>
            <pc:docMk/>
            <pc:sldMk cId="276806208" sldId="260"/>
            <ac:spMk id="2" creationId="{F5F6F188-A68A-DBE6-B448-531E72AA2B57}"/>
          </ac:spMkLst>
        </pc:spChg>
        <pc:spChg chg="del">
          <ac:chgData name="Austen Wallis" userId="9709871d-da04-4164-b696-a9a60f037dec" providerId="ADAL" clId="{D0421D2D-FE50-104C-B9CE-F5D56B549885}" dt="2024-10-08T10:13:01.133" v="729" actId="478"/>
          <ac:spMkLst>
            <pc:docMk/>
            <pc:sldMk cId="276806208" sldId="260"/>
            <ac:spMk id="3" creationId="{531B1188-0A0B-8D94-7DD9-71E554C3FF9C}"/>
          </ac:spMkLst>
        </pc:spChg>
        <pc:spChg chg="add mod">
          <ac:chgData name="Austen Wallis" userId="9709871d-da04-4164-b696-a9a60f037dec" providerId="ADAL" clId="{D0421D2D-FE50-104C-B9CE-F5D56B549885}" dt="2024-10-08T10:23:58.314" v="967" actId="2711"/>
          <ac:spMkLst>
            <pc:docMk/>
            <pc:sldMk cId="276806208" sldId="260"/>
            <ac:spMk id="7" creationId="{0B210C57-750B-4835-05F8-873CEF7ECADA}"/>
          </ac:spMkLst>
        </pc:spChg>
        <pc:spChg chg="add mod">
          <ac:chgData name="Austen Wallis" userId="9709871d-da04-4164-b696-a9a60f037dec" providerId="ADAL" clId="{D0421D2D-FE50-104C-B9CE-F5D56B549885}" dt="2024-10-08T16:02:40.624" v="1557" actId="1076"/>
          <ac:spMkLst>
            <pc:docMk/>
            <pc:sldMk cId="276806208" sldId="260"/>
            <ac:spMk id="8" creationId="{0F5734DB-F9B8-A280-AABC-6D8C54B7BD7A}"/>
          </ac:spMkLst>
        </pc:spChg>
        <pc:spChg chg="add mod">
          <ac:chgData name="Austen Wallis" userId="9709871d-da04-4164-b696-a9a60f037dec" providerId="ADAL" clId="{D0421D2D-FE50-104C-B9CE-F5D56B549885}" dt="2024-10-08T16:03:08.638" v="1567" actId="1076"/>
          <ac:spMkLst>
            <pc:docMk/>
            <pc:sldMk cId="276806208" sldId="260"/>
            <ac:spMk id="9" creationId="{FCD123A7-9972-C678-AA03-B7001F17A343}"/>
          </ac:spMkLst>
        </pc:spChg>
        <pc:spChg chg="add mod">
          <ac:chgData name="Austen Wallis" userId="9709871d-da04-4164-b696-a9a60f037dec" providerId="ADAL" clId="{D0421D2D-FE50-104C-B9CE-F5D56B549885}" dt="2024-10-08T16:02:52.631" v="1561" actId="1076"/>
          <ac:spMkLst>
            <pc:docMk/>
            <pc:sldMk cId="276806208" sldId="260"/>
            <ac:spMk id="10" creationId="{F3F5E93A-7831-65E2-60AE-53BA32BEB0F2}"/>
          </ac:spMkLst>
        </pc:spChg>
        <pc:spChg chg="add mod">
          <ac:chgData name="Austen Wallis" userId="9709871d-da04-4164-b696-a9a60f037dec" providerId="ADAL" clId="{D0421D2D-FE50-104C-B9CE-F5D56B549885}" dt="2024-10-08T16:01:54.957" v="1547" actId="14100"/>
          <ac:spMkLst>
            <pc:docMk/>
            <pc:sldMk cId="276806208" sldId="260"/>
            <ac:spMk id="11" creationId="{9850F9AB-4C47-EB14-11DB-4B4FCCCEB5F7}"/>
          </ac:spMkLst>
        </pc:spChg>
        <pc:grpChg chg="add mod">
          <ac:chgData name="Austen Wallis" userId="9709871d-da04-4164-b696-a9a60f037dec" providerId="ADAL" clId="{D0421D2D-FE50-104C-B9CE-F5D56B549885}" dt="2024-10-10T09:34:40.869" v="3625" actId="1038"/>
          <ac:grpSpMkLst>
            <pc:docMk/>
            <pc:sldMk cId="276806208" sldId="260"/>
            <ac:grpSpMk id="36" creationId="{04ECB223-FAE0-49A2-B29D-25728A87926A}"/>
          </ac:grpSpMkLst>
        </pc:grpChg>
        <pc:picChg chg="add del mod">
          <ac:chgData name="Austen Wallis" userId="9709871d-da04-4164-b696-a9a60f037dec" providerId="ADAL" clId="{D0421D2D-FE50-104C-B9CE-F5D56B549885}" dt="2024-10-09T07:49:17.910" v="1736" actId="478"/>
          <ac:picMkLst>
            <pc:docMk/>
            <pc:sldMk cId="276806208" sldId="260"/>
            <ac:picMk id="4" creationId="{95604042-B78B-AD7F-30B7-A28FAABF4F0D}"/>
          </ac:picMkLst>
        </pc:picChg>
        <pc:picChg chg="add mod">
          <ac:chgData name="Austen Wallis" userId="9709871d-da04-4164-b696-a9a60f037dec" providerId="ADAL" clId="{D0421D2D-FE50-104C-B9CE-F5D56B549885}" dt="2024-10-08T10:33:36.511" v="994" actId="14100"/>
          <ac:picMkLst>
            <pc:docMk/>
            <pc:sldMk cId="276806208" sldId="260"/>
            <ac:picMk id="1026" creationId="{E59B704C-83B8-8F6E-435E-9A869B06D865}"/>
          </ac:picMkLst>
        </pc:picChg>
        <pc:picChg chg="add mod">
          <ac:chgData name="Austen Wallis" userId="9709871d-da04-4164-b696-a9a60f037dec" providerId="ADAL" clId="{D0421D2D-FE50-104C-B9CE-F5D56B549885}" dt="2024-10-08T10:37:49.464" v="995" actId="1076"/>
          <ac:picMkLst>
            <pc:docMk/>
            <pc:sldMk cId="276806208" sldId="260"/>
            <ac:picMk id="1028" creationId="{F8B299A5-5AE2-DD7A-A573-5E636E5FC17A}"/>
          </ac:picMkLst>
        </pc:picChg>
        <pc:cxnChg chg="add del mod">
          <ac:chgData name="Austen Wallis" userId="9709871d-da04-4164-b696-a9a60f037dec" providerId="ADAL" clId="{D0421D2D-FE50-104C-B9CE-F5D56B549885}" dt="2024-10-10T09:33:23.685" v="3614" actId="478"/>
          <ac:cxnSpMkLst>
            <pc:docMk/>
            <pc:sldMk cId="276806208" sldId="260"/>
            <ac:cxnSpMk id="6" creationId="{15A28E2B-373B-D224-55FC-14A248328CFC}"/>
          </ac:cxnSpMkLst>
        </pc:cxnChg>
        <pc:cxnChg chg="add mod">
          <ac:chgData name="Austen Wallis" userId="9709871d-da04-4164-b696-a9a60f037dec" providerId="ADAL" clId="{D0421D2D-FE50-104C-B9CE-F5D56B549885}" dt="2024-10-08T16:02:23.575" v="1553" actId="208"/>
          <ac:cxnSpMkLst>
            <pc:docMk/>
            <pc:sldMk cId="276806208" sldId="260"/>
            <ac:cxnSpMk id="13" creationId="{17A0C34F-1A84-65DD-E39F-29C2494109F9}"/>
          </ac:cxnSpMkLst>
        </pc:cxnChg>
        <pc:cxnChg chg="add mod">
          <ac:chgData name="Austen Wallis" userId="9709871d-da04-4164-b696-a9a60f037dec" providerId="ADAL" clId="{D0421D2D-FE50-104C-B9CE-F5D56B549885}" dt="2024-10-08T16:02:23.575" v="1553" actId="208"/>
          <ac:cxnSpMkLst>
            <pc:docMk/>
            <pc:sldMk cId="276806208" sldId="260"/>
            <ac:cxnSpMk id="15" creationId="{7C98548F-A0AB-CC5A-FF53-578F41A41102}"/>
          </ac:cxnSpMkLst>
        </pc:cxnChg>
        <pc:cxnChg chg="add mod">
          <ac:chgData name="Austen Wallis" userId="9709871d-da04-4164-b696-a9a60f037dec" providerId="ADAL" clId="{D0421D2D-FE50-104C-B9CE-F5D56B549885}" dt="2024-10-08T16:02:37.535" v="1556" actId="1582"/>
          <ac:cxnSpMkLst>
            <pc:docMk/>
            <pc:sldMk cId="276806208" sldId="260"/>
            <ac:cxnSpMk id="29" creationId="{E544E536-5A1E-C487-3764-DEBB99A4EEDA}"/>
          </ac:cxnSpMkLst>
        </pc:cxnChg>
        <pc:cxnChg chg="add mod">
          <ac:chgData name="Austen Wallis" userId="9709871d-da04-4164-b696-a9a60f037dec" providerId="ADAL" clId="{D0421D2D-FE50-104C-B9CE-F5D56B549885}" dt="2024-10-08T16:03:12.680" v="1568" actId="14100"/>
          <ac:cxnSpMkLst>
            <pc:docMk/>
            <pc:sldMk cId="276806208" sldId="260"/>
            <ac:cxnSpMk id="30" creationId="{87B748EB-4B13-8861-2E4E-4C135B1DE860}"/>
          </ac:cxnSpMkLst>
        </pc:cxnChg>
        <pc:cxnChg chg="add mod">
          <ac:chgData name="Austen Wallis" userId="9709871d-da04-4164-b696-a9a60f037dec" providerId="ADAL" clId="{D0421D2D-FE50-104C-B9CE-F5D56B549885}" dt="2024-10-08T16:03:22.761" v="1571" actId="14100"/>
          <ac:cxnSpMkLst>
            <pc:docMk/>
            <pc:sldMk cId="276806208" sldId="260"/>
            <ac:cxnSpMk id="33" creationId="{DDF4F87A-FA61-ED6D-6A61-BE2C474CA7A9}"/>
          </ac:cxnSpMkLst>
        </pc:cxnChg>
        <pc:cxnChg chg="mod">
          <ac:chgData name="Austen Wallis" userId="9709871d-da04-4164-b696-a9a60f037dec" providerId="ADAL" clId="{D0421D2D-FE50-104C-B9CE-F5D56B549885}" dt="2024-10-10T09:33:23.929" v="3615"/>
          <ac:cxnSpMkLst>
            <pc:docMk/>
            <pc:sldMk cId="276806208" sldId="260"/>
            <ac:cxnSpMk id="37" creationId="{6B2C9B62-3B76-F5B0-B81D-6ED318C1C732}"/>
          </ac:cxnSpMkLst>
        </pc:cxnChg>
        <pc:cxnChg chg="mod">
          <ac:chgData name="Austen Wallis" userId="9709871d-da04-4164-b696-a9a60f037dec" providerId="ADAL" clId="{D0421D2D-FE50-104C-B9CE-F5D56B549885}" dt="2024-10-10T09:33:23.929" v="3615"/>
          <ac:cxnSpMkLst>
            <pc:docMk/>
            <pc:sldMk cId="276806208" sldId="260"/>
            <ac:cxnSpMk id="38" creationId="{D1828B3D-1569-90A5-225B-5C78206565F4}"/>
          </ac:cxnSpMkLst>
        </pc:cxnChg>
      </pc:sldChg>
      <pc:sldChg chg="add del">
        <pc:chgData name="Austen Wallis" userId="9709871d-da04-4164-b696-a9a60f037dec" providerId="ADAL" clId="{D0421D2D-FE50-104C-B9CE-F5D56B549885}" dt="2024-10-08T10:17:38.178" v="873" actId="2696"/>
        <pc:sldMkLst>
          <pc:docMk/>
          <pc:sldMk cId="1369939320" sldId="261"/>
        </pc:sldMkLst>
      </pc:sldChg>
      <pc:sldChg chg="new del">
        <pc:chgData name="Austen Wallis" userId="9709871d-da04-4164-b696-a9a60f037dec" providerId="ADAL" clId="{D0421D2D-FE50-104C-B9CE-F5D56B549885}" dt="2024-10-08T10:13:27.662" v="731" actId="2696"/>
        <pc:sldMkLst>
          <pc:docMk/>
          <pc:sldMk cId="2129815072" sldId="261"/>
        </pc:sldMkLst>
      </pc:sldChg>
      <pc:sldChg chg="addSp delSp modSp add mod modTransition setBg">
        <pc:chgData name="Austen Wallis" userId="9709871d-da04-4164-b696-a9a60f037dec" providerId="ADAL" clId="{D0421D2D-FE50-104C-B9CE-F5D56B549885}" dt="2024-10-10T09:34:45.254" v="3631" actId="1038"/>
        <pc:sldMkLst>
          <pc:docMk/>
          <pc:sldMk cId="980406716" sldId="262"/>
        </pc:sldMkLst>
        <pc:spChg chg="add mod">
          <ac:chgData name="Austen Wallis" userId="9709871d-da04-4164-b696-a9a60f037dec" providerId="ADAL" clId="{D0421D2D-FE50-104C-B9CE-F5D56B549885}" dt="2024-10-09T08:32:37.083" v="2280" actId="1036"/>
          <ac:spMkLst>
            <pc:docMk/>
            <pc:sldMk cId="980406716" sldId="262"/>
            <ac:spMk id="2" creationId="{84EB7669-8DD2-3FB9-2106-A307008F576A}"/>
          </ac:spMkLst>
        </pc:spChg>
        <pc:spChg chg="add mod">
          <ac:chgData name="Austen Wallis" userId="9709871d-da04-4164-b696-a9a60f037dec" providerId="ADAL" clId="{D0421D2D-FE50-104C-B9CE-F5D56B549885}" dt="2024-10-09T08:31:44.306" v="2266"/>
          <ac:spMkLst>
            <pc:docMk/>
            <pc:sldMk cId="980406716" sldId="262"/>
            <ac:spMk id="3" creationId="{BE27291E-A92C-CA30-74EC-1C6822E740C4}"/>
          </ac:spMkLst>
        </pc:spChg>
        <pc:spChg chg="add mod">
          <ac:chgData name="Austen Wallis" userId="9709871d-da04-4164-b696-a9a60f037dec" providerId="ADAL" clId="{D0421D2D-FE50-104C-B9CE-F5D56B549885}" dt="2024-10-09T08:49:13.647" v="2388" actId="14100"/>
          <ac:spMkLst>
            <pc:docMk/>
            <pc:sldMk cId="980406716" sldId="262"/>
            <ac:spMk id="6" creationId="{8E1ECA7A-433C-6BEE-6514-CD754B3EE676}"/>
          </ac:spMkLst>
        </pc:spChg>
        <pc:spChg chg="add del mod">
          <ac:chgData name="Austen Wallis" userId="9709871d-da04-4164-b696-a9a60f037dec" providerId="ADAL" clId="{D0421D2D-FE50-104C-B9CE-F5D56B549885}" dt="2024-10-09T08:32:34.966" v="2279" actId="478"/>
          <ac:spMkLst>
            <pc:docMk/>
            <pc:sldMk cId="980406716" sldId="262"/>
            <ac:spMk id="8" creationId="{04BF23AA-0149-8AD9-FFB2-3FAFC09E1F4A}"/>
          </ac:spMkLst>
        </pc:spChg>
        <pc:grpChg chg="add mod">
          <ac:chgData name="Austen Wallis" userId="9709871d-da04-4164-b696-a9a60f037dec" providerId="ADAL" clId="{D0421D2D-FE50-104C-B9CE-F5D56B549885}" dt="2024-10-10T09:34:45.254" v="3631" actId="1038"/>
          <ac:grpSpMkLst>
            <pc:docMk/>
            <pc:sldMk cId="980406716" sldId="262"/>
            <ac:grpSpMk id="13" creationId="{6BE4EA02-3E7B-A16C-DCB0-F0DDF48AB89A}"/>
          </ac:grpSpMkLst>
        </pc:grpChg>
        <pc:cxnChg chg="add del mod">
          <ac:chgData name="Austen Wallis" userId="9709871d-da04-4164-b696-a9a60f037dec" providerId="ADAL" clId="{D0421D2D-FE50-104C-B9CE-F5D56B549885}" dt="2024-10-10T09:33:10.510" v="3608" actId="478"/>
          <ac:cxnSpMkLst>
            <pc:docMk/>
            <pc:sldMk cId="980406716" sldId="262"/>
            <ac:cxnSpMk id="7" creationId="{1D5034EA-73A2-422B-BC30-F7D294A3EA5D}"/>
          </ac:cxnSpMkLst>
        </pc:cxnChg>
        <pc:cxnChg chg="mod">
          <ac:chgData name="Austen Wallis" userId="9709871d-da04-4164-b696-a9a60f037dec" providerId="ADAL" clId="{D0421D2D-FE50-104C-B9CE-F5D56B549885}" dt="2024-10-10T09:33:10.746" v="3609"/>
          <ac:cxnSpMkLst>
            <pc:docMk/>
            <pc:sldMk cId="980406716" sldId="262"/>
            <ac:cxnSpMk id="14" creationId="{4D441C16-07E4-A8FC-C8E3-222BD8A0E59C}"/>
          </ac:cxnSpMkLst>
        </pc:cxnChg>
        <pc:cxnChg chg="mod">
          <ac:chgData name="Austen Wallis" userId="9709871d-da04-4164-b696-a9a60f037dec" providerId="ADAL" clId="{D0421D2D-FE50-104C-B9CE-F5D56B549885}" dt="2024-10-10T09:33:10.746" v="3609"/>
          <ac:cxnSpMkLst>
            <pc:docMk/>
            <pc:sldMk cId="980406716" sldId="262"/>
            <ac:cxnSpMk id="15" creationId="{9A6A4E34-71B9-DFDE-4011-C510783B7E8A}"/>
          </ac:cxnSpMkLst>
        </pc:cxnChg>
      </pc:sldChg>
      <pc:sldChg chg="addSp delSp modSp new del mod">
        <pc:chgData name="Austen Wallis" userId="9709871d-da04-4164-b696-a9a60f037dec" providerId="ADAL" clId="{D0421D2D-FE50-104C-B9CE-F5D56B549885}" dt="2024-10-09T07:50:04.881" v="1738" actId="2696"/>
        <pc:sldMkLst>
          <pc:docMk/>
          <pc:sldMk cId="865390117" sldId="263"/>
        </pc:sldMkLst>
        <pc:spChg chg="mod">
          <ac:chgData name="Austen Wallis" userId="9709871d-da04-4164-b696-a9a60f037dec" providerId="ADAL" clId="{D0421D2D-FE50-104C-B9CE-F5D56B549885}" dt="2024-10-09T07:48:27.900" v="1728" actId="2711"/>
          <ac:spMkLst>
            <pc:docMk/>
            <pc:sldMk cId="865390117" sldId="263"/>
            <ac:spMk id="2" creationId="{1E59634E-F956-9794-2954-05573B332A5A}"/>
          </ac:spMkLst>
        </pc:spChg>
        <pc:spChg chg="add del mod">
          <ac:chgData name="Austen Wallis" userId="9709871d-da04-4164-b696-a9a60f037dec" providerId="ADAL" clId="{D0421D2D-FE50-104C-B9CE-F5D56B549885}" dt="2024-10-09T07:48:30.174" v="1730"/>
          <ac:spMkLst>
            <pc:docMk/>
            <pc:sldMk cId="865390117" sldId="263"/>
            <ac:spMk id="4" creationId="{212F451A-32DD-AC63-ED34-A354C4DF53C1}"/>
          </ac:spMkLst>
        </pc:spChg>
      </pc:sldChg>
      <pc:sldChg chg="addSp delSp modSp add mod ord setBg">
        <pc:chgData name="Austen Wallis" userId="9709871d-da04-4164-b696-a9a60f037dec" providerId="ADAL" clId="{D0421D2D-FE50-104C-B9CE-F5D56B549885}" dt="2024-10-10T09:34:37.946" v="3622" actId="1038"/>
        <pc:sldMkLst>
          <pc:docMk/>
          <pc:sldMk cId="3154976169" sldId="264"/>
        </pc:sldMkLst>
        <pc:spChg chg="add mod">
          <ac:chgData name="Austen Wallis" userId="9709871d-da04-4164-b696-a9a60f037dec" providerId="ADAL" clId="{D0421D2D-FE50-104C-B9CE-F5D56B549885}" dt="2024-10-08T11:10:11.484" v="1276" actId="1076"/>
          <ac:spMkLst>
            <pc:docMk/>
            <pc:sldMk cId="3154976169" sldId="264"/>
            <ac:spMk id="3" creationId="{9A2962FD-4214-CEB1-EFFA-00A8D44B1EEA}"/>
          </ac:spMkLst>
        </pc:spChg>
        <pc:spChg chg="add mod">
          <ac:chgData name="Austen Wallis" userId="9709871d-da04-4164-b696-a9a60f037dec" providerId="ADAL" clId="{D0421D2D-FE50-104C-B9CE-F5D56B549885}" dt="2024-10-08T10:47:16.555" v="1143" actId="1076"/>
          <ac:spMkLst>
            <pc:docMk/>
            <pc:sldMk cId="3154976169" sldId="264"/>
            <ac:spMk id="5" creationId="{6148F362-7E41-F1FC-A339-0E029B4F9BD5}"/>
          </ac:spMkLst>
        </pc:spChg>
        <pc:spChg chg="mod">
          <ac:chgData name="Austen Wallis" userId="9709871d-da04-4164-b696-a9a60f037dec" providerId="ADAL" clId="{D0421D2D-FE50-104C-B9CE-F5D56B549885}" dt="2024-10-08T10:39:10.102" v="1011" actId="20577"/>
          <ac:spMkLst>
            <pc:docMk/>
            <pc:sldMk cId="3154976169" sldId="264"/>
            <ac:spMk id="7" creationId="{5C9F377A-D816-E031-1956-14693A3A53B7}"/>
          </ac:spMkLst>
        </pc:spChg>
        <pc:spChg chg="add mod">
          <ac:chgData name="Austen Wallis" userId="9709871d-da04-4164-b696-a9a60f037dec" providerId="ADAL" clId="{D0421D2D-FE50-104C-B9CE-F5D56B549885}" dt="2024-10-08T11:09:49.569" v="1270" actId="1076"/>
          <ac:spMkLst>
            <pc:docMk/>
            <pc:sldMk cId="3154976169" sldId="264"/>
            <ac:spMk id="8" creationId="{AEBC376C-0D45-7082-2680-B1DB00CC8BF5}"/>
          </ac:spMkLst>
        </pc:spChg>
        <pc:spChg chg="add mod">
          <ac:chgData name="Austen Wallis" userId="9709871d-da04-4164-b696-a9a60f037dec" providerId="ADAL" clId="{D0421D2D-FE50-104C-B9CE-F5D56B549885}" dt="2024-10-08T11:09:06.404" v="1267" actId="1076"/>
          <ac:spMkLst>
            <pc:docMk/>
            <pc:sldMk cId="3154976169" sldId="264"/>
            <ac:spMk id="9" creationId="{038E5F17-377C-5E5A-AAFE-6F23EF1DDEE6}"/>
          </ac:spMkLst>
        </pc:spChg>
        <pc:grpChg chg="add mod">
          <ac:chgData name="Austen Wallis" userId="9709871d-da04-4164-b696-a9a60f037dec" providerId="ADAL" clId="{D0421D2D-FE50-104C-B9CE-F5D56B549885}" dt="2024-10-10T09:34:37.946" v="3622" actId="1038"/>
          <ac:grpSpMkLst>
            <pc:docMk/>
            <pc:sldMk cId="3154976169" sldId="264"/>
            <ac:grpSpMk id="11" creationId="{16D1EBAD-7D8C-65E6-86A5-7B7D713DC0F4}"/>
          </ac:grpSpMkLst>
        </pc:grpChg>
        <pc:picChg chg="del">
          <ac:chgData name="Austen Wallis" userId="9709871d-da04-4164-b696-a9a60f037dec" providerId="ADAL" clId="{D0421D2D-FE50-104C-B9CE-F5D56B549885}" dt="2024-10-08T10:40:53.235" v="1022" actId="478"/>
          <ac:picMkLst>
            <pc:docMk/>
            <pc:sldMk cId="3154976169" sldId="264"/>
            <ac:picMk id="4" creationId="{E081F510-1B39-A53D-BE87-EEDF665FE49E}"/>
          </ac:picMkLst>
        </pc:picChg>
        <pc:picChg chg="del">
          <ac:chgData name="Austen Wallis" userId="9709871d-da04-4164-b696-a9a60f037dec" providerId="ADAL" clId="{D0421D2D-FE50-104C-B9CE-F5D56B549885}" dt="2024-10-08T10:38:57.935" v="998" actId="478"/>
          <ac:picMkLst>
            <pc:docMk/>
            <pc:sldMk cId="3154976169" sldId="264"/>
            <ac:picMk id="1026" creationId="{DC448C1B-D7E5-F200-E377-C04D943245FB}"/>
          </ac:picMkLst>
        </pc:picChg>
        <pc:picChg chg="del">
          <ac:chgData name="Austen Wallis" userId="9709871d-da04-4164-b696-a9a60f037dec" providerId="ADAL" clId="{D0421D2D-FE50-104C-B9CE-F5D56B549885}" dt="2024-10-08T10:38:58.330" v="999" actId="478"/>
          <ac:picMkLst>
            <pc:docMk/>
            <pc:sldMk cId="3154976169" sldId="264"/>
            <ac:picMk id="1028" creationId="{674A185B-9397-327E-B68B-BE77E605CF77}"/>
          </ac:picMkLst>
        </pc:picChg>
        <pc:picChg chg="add mod">
          <ac:chgData name="Austen Wallis" userId="9709871d-da04-4164-b696-a9a60f037dec" providerId="ADAL" clId="{D0421D2D-FE50-104C-B9CE-F5D56B549885}" dt="2024-10-08T11:09:43.318" v="1269" actId="14100"/>
          <ac:picMkLst>
            <pc:docMk/>
            <pc:sldMk cId="3154976169" sldId="264"/>
            <ac:picMk id="3074" creationId="{A2534BC9-F535-C612-030D-60F91E6B789D}"/>
          </ac:picMkLst>
        </pc:picChg>
        <pc:picChg chg="add mod">
          <ac:chgData name="Austen Wallis" userId="9709871d-da04-4164-b696-a9a60f037dec" providerId="ADAL" clId="{D0421D2D-FE50-104C-B9CE-F5D56B549885}" dt="2024-10-08T10:47:23.918" v="1146" actId="1076"/>
          <ac:picMkLst>
            <pc:docMk/>
            <pc:sldMk cId="3154976169" sldId="264"/>
            <ac:picMk id="3076" creationId="{5294D98E-4D3C-0EBA-CAC1-40CD3D8E9E5B}"/>
          </ac:picMkLst>
        </pc:picChg>
        <pc:picChg chg="add mod">
          <ac:chgData name="Austen Wallis" userId="9709871d-da04-4164-b696-a9a60f037dec" providerId="ADAL" clId="{D0421D2D-FE50-104C-B9CE-F5D56B549885}" dt="2024-10-08T11:10:07.237" v="1275" actId="1076"/>
          <ac:picMkLst>
            <pc:docMk/>
            <pc:sldMk cId="3154976169" sldId="264"/>
            <ac:picMk id="3078" creationId="{6F39D5A6-B228-0D17-9FA6-B16081D9DE39}"/>
          </ac:picMkLst>
        </pc:picChg>
        <pc:picChg chg="add mod">
          <ac:chgData name="Austen Wallis" userId="9709871d-da04-4164-b696-a9a60f037dec" providerId="ADAL" clId="{D0421D2D-FE50-104C-B9CE-F5D56B549885}" dt="2024-10-08T10:51:28.232" v="1168" actId="14100"/>
          <ac:picMkLst>
            <pc:docMk/>
            <pc:sldMk cId="3154976169" sldId="264"/>
            <ac:picMk id="3080" creationId="{A9BDD2E4-8F60-A2E5-6238-0544E71A03A9}"/>
          </ac:picMkLst>
        </pc:picChg>
        <pc:cxnChg chg="add del mod">
          <ac:chgData name="Austen Wallis" userId="9709871d-da04-4164-b696-a9a60f037dec" providerId="ADAL" clId="{D0421D2D-FE50-104C-B9CE-F5D56B549885}" dt="2024-10-10T09:33:32.099" v="3617" actId="478"/>
          <ac:cxnSpMkLst>
            <pc:docMk/>
            <pc:sldMk cId="3154976169" sldId="264"/>
            <ac:cxnSpMk id="6" creationId="{C892B6BC-32F3-C6EC-8056-5D478B0A935C}"/>
          </ac:cxnSpMkLst>
        </pc:cxnChg>
        <pc:cxnChg chg="mod">
          <ac:chgData name="Austen Wallis" userId="9709871d-da04-4164-b696-a9a60f037dec" providerId="ADAL" clId="{D0421D2D-FE50-104C-B9CE-F5D56B549885}" dt="2024-10-10T09:33:32.348" v="3618"/>
          <ac:cxnSpMkLst>
            <pc:docMk/>
            <pc:sldMk cId="3154976169" sldId="264"/>
            <ac:cxnSpMk id="12" creationId="{73632EB1-A6C1-EBAF-9352-0C132927F86A}"/>
          </ac:cxnSpMkLst>
        </pc:cxnChg>
        <pc:cxnChg chg="mod">
          <ac:chgData name="Austen Wallis" userId="9709871d-da04-4164-b696-a9a60f037dec" providerId="ADAL" clId="{D0421D2D-FE50-104C-B9CE-F5D56B549885}" dt="2024-10-10T09:33:32.348" v="3618"/>
          <ac:cxnSpMkLst>
            <pc:docMk/>
            <pc:sldMk cId="3154976169" sldId="264"/>
            <ac:cxnSpMk id="13" creationId="{2A9C11F0-EC60-4F87-5FA5-B2FE89C2A625}"/>
          </ac:cxnSpMkLst>
        </pc:cxnChg>
      </pc:sldChg>
      <pc:sldChg chg="addSp delSp modSp add mod ord setBg modAnim">
        <pc:chgData name="Austen Wallis" userId="9709871d-da04-4164-b696-a9a60f037dec" providerId="ADAL" clId="{D0421D2D-FE50-104C-B9CE-F5D56B549885}" dt="2024-10-10T09:34:42.818" v="3628" actId="1038"/>
        <pc:sldMkLst>
          <pc:docMk/>
          <pc:sldMk cId="606775178" sldId="265"/>
        </pc:sldMkLst>
        <pc:spChg chg="add mod">
          <ac:chgData name="Austen Wallis" userId="9709871d-da04-4164-b696-a9a60f037dec" providerId="ADAL" clId="{D0421D2D-FE50-104C-B9CE-F5D56B549885}" dt="2024-10-08T15:47:50.634" v="1449" actId="1038"/>
          <ac:spMkLst>
            <pc:docMk/>
            <pc:sldMk cId="606775178" sldId="265"/>
            <ac:spMk id="2" creationId="{25B99F8C-1CA0-602B-C7C7-871F7E76B3AE}"/>
          </ac:spMkLst>
        </pc:spChg>
        <pc:spChg chg="add mod">
          <ac:chgData name="Austen Wallis" userId="9709871d-da04-4164-b696-a9a60f037dec" providerId="ADAL" clId="{D0421D2D-FE50-104C-B9CE-F5D56B549885}" dt="2024-10-08T15:47:50.634" v="1449" actId="1038"/>
          <ac:spMkLst>
            <pc:docMk/>
            <pc:sldMk cId="606775178" sldId="265"/>
            <ac:spMk id="5" creationId="{E9D85CB0-B62E-1909-0D3D-BB4F2842DE00}"/>
          </ac:spMkLst>
        </pc:spChg>
        <pc:spChg chg="mod">
          <ac:chgData name="Austen Wallis" userId="9709871d-da04-4164-b696-a9a60f037dec" providerId="ADAL" clId="{D0421D2D-FE50-104C-B9CE-F5D56B549885}" dt="2024-10-08T11:02:45.749" v="1190" actId="20577"/>
          <ac:spMkLst>
            <pc:docMk/>
            <pc:sldMk cId="606775178" sldId="265"/>
            <ac:spMk id="7" creationId="{363BB3BF-851E-A90A-76FE-C798B0FCBE53}"/>
          </ac:spMkLst>
        </pc:spChg>
        <pc:spChg chg="add mod">
          <ac:chgData name="Austen Wallis" userId="9709871d-da04-4164-b696-a9a60f037dec" providerId="ADAL" clId="{D0421D2D-FE50-104C-B9CE-F5D56B549885}" dt="2024-10-09T12:16:45.187" v="2695" actId="1076"/>
          <ac:spMkLst>
            <pc:docMk/>
            <pc:sldMk cId="606775178" sldId="265"/>
            <ac:spMk id="8" creationId="{EF837898-F3DC-7BBC-B4FE-675AB5717BEE}"/>
          </ac:spMkLst>
        </pc:spChg>
        <pc:spChg chg="add mod">
          <ac:chgData name="Austen Wallis" userId="9709871d-da04-4164-b696-a9a60f037dec" providerId="ADAL" clId="{D0421D2D-FE50-104C-B9CE-F5D56B549885}" dt="2024-10-09T12:16:21.421" v="2683" actId="1076"/>
          <ac:spMkLst>
            <pc:docMk/>
            <pc:sldMk cId="606775178" sldId="265"/>
            <ac:spMk id="11" creationId="{46C5D87A-81ED-28F3-5837-A10A84CAE7FC}"/>
          </ac:spMkLst>
        </pc:spChg>
        <pc:spChg chg="add del mod">
          <ac:chgData name="Austen Wallis" userId="9709871d-da04-4164-b696-a9a60f037dec" providerId="ADAL" clId="{D0421D2D-FE50-104C-B9CE-F5D56B549885}" dt="2024-10-08T16:15:09.897" v="1575" actId="478"/>
          <ac:spMkLst>
            <pc:docMk/>
            <pc:sldMk cId="606775178" sldId="265"/>
            <ac:spMk id="12" creationId="{0C071A6D-42C6-1DDB-B9AD-DF704C2B3077}"/>
          </ac:spMkLst>
        </pc:spChg>
        <pc:spChg chg="add mod">
          <ac:chgData name="Austen Wallis" userId="9709871d-da04-4164-b696-a9a60f037dec" providerId="ADAL" clId="{D0421D2D-FE50-104C-B9CE-F5D56B549885}" dt="2024-10-08T16:15:28.205" v="1617" actId="1076"/>
          <ac:spMkLst>
            <pc:docMk/>
            <pc:sldMk cId="606775178" sldId="265"/>
            <ac:spMk id="13" creationId="{FB514FA9-FD16-E9F2-3A82-4F69FF36C580}"/>
          </ac:spMkLst>
        </pc:spChg>
        <pc:grpChg chg="add mod">
          <ac:chgData name="Austen Wallis" userId="9709871d-da04-4164-b696-a9a60f037dec" providerId="ADAL" clId="{D0421D2D-FE50-104C-B9CE-F5D56B549885}" dt="2024-10-10T09:34:42.818" v="3628" actId="1038"/>
          <ac:grpSpMkLst>
            <pc:docMk/>
            <pc:sldMk cId="606775178" sldId="265"/>
            <ac:grpSpMk id="18" creationId="{4BA4AC16-7B8F-DAF2-2504-0D5A80358F52}"/>
          </ac:grpSpMkLst>
        </pc:grpChg>
        <pc:picChg chg="add mod">
          <ac:chgData name="Austen Wallis" userId="9709871d-da04-4164-b696-a9a60f037dec" providerId="ADAL" clId="{D0421D2D-FE50-104C-B9CE-F5D56B549885}" dt="2024-10-08T15:46:09.460" v="1437" actId="1076"/>
          <ac:picMkLst>
            <pc:docMk/>
            <pc:sldMk cId="606775178" sldId="265"/>
            <ac:picMk id="3" creationId="{68EDEE84-8DDA-8076-8895-4A9740D0F7A4}"/>
          </ac:picMkLst>
        </pc:picChg>
        <pc:picChg chg="del">
          <ac:chgData name="Austen Wallis" userId="9709871d-da04-4164-b696-a9a60f037dec" providerId="ADAL" clId="{D0421D2D-FE50-104C-B9CE-F5D56B549885}" dt="2024-10-09T07:49:06.838" v="1732" actId="478"/>
          <ac:picMkLst>
            <pc:docMk/>
            <pc:sldMk cId="606775178" sldId="265"/>
            <ac:picMk id="4" creationId="{CE29D733-F896-3D3D-DE38-EC54C36518AE}"/>
          </ac:picMkLst>
        </pc:picChg>
        <pc:picChg chg="add del mod">
          <ac:chgData name="Austen Wallis" userId="9709871d-da04-4164-b696-a9a60f037dec" providerId="ADAL" clId="{D0421D2D-FE50-104C-B9CE-F5D56B549885}" dt="2024-10-08T15:16:56.917" v="1394" actId="478"/>
          <ac:picMkLst>
            <pc:docMk/>
            <pc:sldMk cId="606775178" sldId="265"/>
            <ac:picMk id="9" creationId="{5BFEB39E-1AE0-0458-F1DE-E0B1551D2CF4}"/>
          </ac:picMkLst>
        </pc:picChg>
        <pc:picChg chg="add mod">
          <ac:chgData name="Austen Wallis" userId="9709871d-da04-4164-b696-a9a60f037dec" providerId="ADAL" clId="{D0421D2D-FE50-104C-B9CE-F5D56B549885}" dt="2024-10-08T15:17:11.123" v="1399" actId="1076"/>
          <ac:picMkLst>
            <pc:docMk/>
            <pc:sldMk cId="606775178" sldId="265"/>
            <ac:picMk id="10" creationId="{A961208A-335A-C480-0D8D-1267E0A9705D}"/>
          </ac:picMkLst>
        </pc:picChg>
        <pc:picChg chg="add del mod">
          <ac:chgData name="Austen Wallis" userId="9709871d-da04-4164-b696-a9a60f037dec" providerId="ADAL" clId="{D0421D2D-FE50-104C-B9CE-F5D56B549885}" dt="2024-10-09T12:15:55.632" v="2678" actId="478"/>
          <ac:picMkLst>
            <pc:docMk/>
            <pc:sldMk cId="606775178" sldId="265"/>
            <ac:picMk id="14" creationId="{7FD4E041-214B-132E-7599-9385ACA10E31}"/>
          </ac:picMkLst>
        </pc:picChg>
        <pc:picChg chg="add mod">
          <ac:chgData name="Austen Wallis" userId="9709871d-da04-4164-b696-a9a60f037dec" providerId="ADAL" clId="{D0421D2D-FE50-104C-B9CE-F5D56B549885}" dt="2024-10-09T12:15:58.696" v="2679" actId="1076"/>
          <ac:picMkLst>
            <pc:docMk/>
            <pc:sldMk cId="606775178" sldId="265"/>
            <ac:picMk id="17" creationId="{430F90C7-3F67-7B94-420D-4AF2BBD03F27}"/>
          </ac:picMkLst>
        </pc:picChg>
        <pc:picChg chg="del">
          <ac:chgData name="Austen Wallis" userId="9709871d-da04-4164-b696-a9a60f037dec" providerId="ADAL" clId="{D0421D2D-FE50-104C-B9CE-F5D56B549885}" dt="2024-10-08T13:58:39.529" v="1308" actId="478"/>
          <ac:picMkLst>
            <pc:docMk/>
            <pc:sldMk cId="606775178" sldId="265"/>
            <ac:picMk id="1026" creationId="{4083A31F-D76D-399C-A562-41DF16D140E1}"/>
          </ac:picMkLst>
        </pc:picChg>
        <pc:picChg chg="del mod">
          <ac:chgData name="Austen Wallis" userId="9709871d-da04-4164-b696-a9a60f037dec" providerId="ADAL" clId="{D0421D2D-FE50-104C-B9CE-F5D56B549885}" dt="2024-10-08T13:59:10.523" v="1312" actId="478"/>
          <ac:picMkLst>
            <pc:docMk/>
            <pc:sldMk cId="606775178" sldId="265"/>
            <ac:picMk id="1028" creationId="{F97487D0-DFFE-FB10-FADC-ECCEB0051D31}"/>
          </ac:picMkLst>
        </pc:picChg>
        <pc:cxnChg chg="del mod">
          <ac:chgData name="Austen Wallis" userId="9709871d-da04-4164-b696-a9a60f037dec" providerId="ADAL" clId="{D0421D2D-FE50-104C-B9CE-F5D56B549885}" dt="2024-10-10T09:33:17.093" v="3611" actId="478"/>
          <ac:cxnSpMkLst>
            <pc:docMk/>
            <pc:sldMk cId="606775178" sldId="265"/>
            <ac:cxnSpMk id="6" creationId="{ED176C02-B467-A267-A476-26C14A6AA8B6}"/>
          </ac:cxnSpMkLst>
        </pc:cxnChg>
        <pc:cxnChg chg="mod">
          <ac:chgData name="Austen Wallis" userId="9709871d-da04-4164-b696-a9a60f037dec" providerId="ADAL" clId="{D0421D2D-FE50-104C-B9CE-F5D56B549885}" dt="2024-10-10T09:33:17.339" v="3612"/>
          <ac:cxnSpMkLst>
            <pc:docMk/>
            <pc:sldMk cId="606775178" sldId="265"/>
            <ac:cxnSpMk id="19" creationId="{5D481D3E-B060-C73F-570B-014CACE7CAF1}"/>
          </ac:cxnSpMkLst>
        </pc:cxnChg>
        <pc:cxnChg chg="mod">
          <ac:chgData name="Austen Wallis" userId="9709871d-da04-4164-b696-a9a60f037dec" providerId="ADAL" clId="{D0421D2D-FE50-104C-B9CE-F5D56B549885}" dt="2024-10-10T09:33:17.339" v="3612"/>
          <ac:cxnSpMkLst>
            <pc:docMk/>
            <pc:sldMk cId="606775178" sldId="265"/>
            <ac:cxnSpMk id="20" creationId="{AE33CD7A-8687-433C-9C1F-6D5842C50EDC}"/>
          </ac:cxnSpMkLst>
        </pc:cxnChg>
      </pc:sldChg>
      <pc:sldChg chg="modSp add del mod">
        <pc:chgData name="Austen Wallis" userId="9709871d-da04-4164-b696-a9a60f037dec" providerId="ADAL" clId="{D0421D2D-FE50-104C-B9CE-F5D56B549885}" dt="2024-10-09T08:32:47.682" v="2282" actId="2696"/>
        <pc:sldMkLst>
          <pc:docMk/>
          <pc:sldMk cId="1293642385" sldId="266"/>
        </pc:sldMkLst>
        <pc:spChg chg="mod">
          <ac:chgData name="Austen Wallis" userId="9709871d-da04-4164-b696-a9a60f037dec" providerId="ADAL" clId="{D0421D2D-FE50-104C-B9CE-F5D56B549885}" dt="2024-10-09T07:50:19.753" v="1749" actId="20577"/>
          <ac:spMkLst>
            <pc:docMk/>
            <pc:sldMk cId="1293642385" sldId="266"/>
            <ac:spMk id="2" creationId="{4B7F48B2-822E-4506-9AE2-6D52F2713B57}"/>
          </ac:spMkLst>
        </pc:spChg>
        <pc:spChg chg="mod">
          <ac:chgData name="Austen Wallis" userId="9709871d-da04-4164-b696-a9a60f037dec" providerId="ADAL" clId="{D0421D2D-FE50-104C-B9CE-F5D56B549885}" dt="2024-10-09T07:52:25.829" v="1754" actId="2711"/>
          <ac:spMkLst>
            <pc:docMk/>
            <pc:sldMk cId="1293642385" sldId="266"/>
            <ac:spMk id="3" creationId="{62CAA46E-464D-7D98-9255-BBA4785A45BB}"/>
          </ac:spMkLst>
        </pc:spChg>
      </pc:sldChg>
      <pc:sldChg chg="addSp delSp modSp add mod setBg modAnim">
        <pc:chgData name="Austen Wallis" userId="9709871d-da04-4164-b696-a9a60f037dec" providerId="ADAL" clId="{D0421D2D-FE50-104C-B9CE-F5D56B549885}" dt="2024-10-11T09:32:12.480" v="4952" actId="20577"/>
        <pc:sldMkLst>
          <pc:docMk/>
          <pc:sldMk cId="798359183" sldId="267"/>
        </pc:sldMkLst>
        <pc:spChg chg="mod">
          <ac:chgData name="Austen Wallis" userId="9709871d-da04-4164-b696-a9a60f037dec" providerId="ADAL" clId="{D0421D2D-FE50-104C-B9CE-F5D56B549885}" dt="2024-10-09T10:34:45.027" v="2497" actId="20577"/>
          <ac:spMkLst>
            <pc:docMk/>
            <pc:sldMk cId="798359183" sldId="267"/>
            <ac:spMk id="2" creationId="{47426DBF-A9E0-6569-D698-1DA21FC5F96F}"/>
          </ac:spMkLst>
        </pc:spChg>
        <pc:spChg chg="mod">
          <ac:chgData name="Austen Wallis" userId="9709871d-da04-4164-b696-a9a60f037dec" providerId="ADAL" clId="{D0421D2D-FE50-104C-B9CE-F5D56B549885}" dt="2024-10-10T11:36:55.705" v="4635" actId="1076"/>
          <ac:spMkLst>
            <pc:docMk/>
            <pc:sldMk cId="798359183" sldId="267"/>
            <ac:spMk id="3" creationId="{2767AE2F-15E8-3845-DE3E-4FA86A0C5CE6}"/>
          </ac:spMkLst>
        </pc:spChg>
        <pc:spChg chg="mod">
          <ac:chgData name="Austen Wallis" userId="9709871d-da04-4164-b696-a9a60f037dec" providerId="ADAL" clId="{D0421D2D-FE50-104C-B9CE-F5D56B549885}" dt="2024-10-10T11:36:58.179" v="4636" actId="1076"/>
          <ac:spMkLst>
            <pc:docMk/>
            <pc:sldMk cId="798359183" sldId="267"/>
            <ac:spMk id="6" creationId="{4756B46B-0CB6-1F70-4D2B-256C6E6634A3}"/>
          </ac:spMkLst>
        </pc:spChg>
        <pc:spChg chg="add mod">
          <ac:chgData name="Austen Wallis" userId="9709871d-da04-4164-b696-a9a60f037dec" providerId="ADAL" clId="{D0421D2D-FE50-104C-B9CE-F5D56B549885}" dt="2024-10-09T10:39:39.228" v="2557"/>
          <ac:spMkLst>
            <pc:docMk/>
            <pc:sldMk cId="798359183" sldId="267"/>
            <ac:spMk id="9" creationId="{F9AC0C5F-9F09-3B2B-A50B-C64D370AA42A}"/>
          </ac:spMkLst>
        </pc:spChg>
        <pc:spChg chg="add mod">
          <ac:chgData name="Austen Wallis" userId="9709871d-da04-4164-b696-a9a60f037dec" providerId="ADAL" clId="{D0421D2D-FE50-104C-B9CE-F5D56B549885}" dt="2024-10-09T10:48:25.962" v="2621"/>
          <ac:spMkLst>
            <pc:docMk/>
            <pc:sldMk cId="798359183" sldId="267"/>
            <ac:spMk id="12" creationId="{BAD2C0E8-3CFB-8870-171D-6646DC887F54}"/>
          </ac:spMkLst>
        </pc:spChg>
        <pc:spChg chg="add mod">
          <ac:chgData name="Austen Wallis" userId="9709871d-da04-4164-b696-a9a60f037dec" providerId="ADAL" clId="{D0421D2D-FE50-104C-B9CE-F5D56B549885}" dt="2024-10-09T10:48:25.962" v="2621"/>
          <ac:spMkLst>
            <pc:docMk/>
            <pc:sldMk cId="798359183" sldId="267"/>
            <ac:spMk id="13" creationId="{60EEE05A-2DEC-E26B-BF3A-DB593DAF1C55}"/>
          </ac:spMkLst>
        </pc:spChg>
        <pc:spChg chg="add mod">
          <ac:chgData name="Austen Wallis" userId="9709871d-da04-4164-b696-a9a60f037dec" providerId="ADAL" clId="{D0421D2D-FE50-104C-B9CE-F5D56B549885}" dt="2024-10-09T10:48:25.962" v="2621"/>
          <ac:spMkLst>
            <pc:docMk/>
            <pc:sldMk cId="798359183" sldId="267"/>
            <ac:spMk id="14" creationId="{539E371A-E87A-AAD5-C533-97C517990AC3}"/>
          </ac:spMkLst>
        </pc:spChg>
        <pc:spChg chg="add mod">
          <ac:chgData name="Austen Wallis" userId="9709871d-da04-4164-b696-a9a60f037dec" providerId="ADAL" clId="{D0421D2D-FE50-104C-B9CE-F5D56B549885}" dt="2024-10-09T10:48:25.962" v="2621"/>
          <ac:spMkLst>
            <pc:docMk/>
            <pc:sldMk cId="798359183" sldId="267"/>
            <ac:spMk id="15" creationId="{721C35B9-D1E5-3B07-8FF3-CD9E3DBCC6ED}"/>
          </ac:spMkLst>
        </pc:spChg>
        <pc:spChg chg="add mod">
          <ac:chgData name="Austen Wallis" userId="9709871d-da04-4164-b696-a9a60f037dec" providerId="ADAL" clId="{D0421D2D-FE50-104C-B9CE-F5D56B549885}" dt="2024-10-09T10:48:25.962" v="2621"/>
          <ac:spMkLst>
            <pc:docMk/>
            <pc:sldMk cId="798359183" sldId="267"/>
            <ac:spMk id="16" creationId="{F4CAD28A-B407-4171-5B98-AE303F6BCC03}"/>
          </ac:spMkLst>
        </pc:spChg>
        <pc:spChg chg="add mod">
          <ac:chgData name="Austen Wallis" userId="9709871d-da04-4164-b696-a9a60f037dec" providerId="ADAL" clId="{D0421D2D-FE50-104C-B9CE-F5D56B549885}" dt="2024-10-09T10:48:25.962" v="2621"/>
          <ac:spMkLst>
            <pc:docMk/>
            <pc:sldMk cId="798359183" sldId="267"/>
            <ac:spMk id="17" creationId="{0DAC09BA-BD18-B509-D7BB-0A43FDEDBBFB}"/>
          </ac:spMkLst>
        </pc:spChg>
        <pc:spChg chg="add mod">
          <ac:chgData name="Austen Wallis" userId="9709871d-da04-4164-b696-a9a60f037dec" providerId="ADAL" clId="{D0421D2D-FE50-104C-B9CE-F5D56B549885}" dt="2024-10-09T10:48:25.962" v="2621"/>
          <ac:spMkLst>
            <pc:docMk/>
            <pc:sldMk cId="798359183" sldId="267"/>
            <ac:spMk id="18" creationId="{07FAA8F4-D821-ACE8-A01B-F836858D797E}"/>
          </ac:spMkLst>
        </pc:spChg>
        <pc:spChg chg="add mod">
          <ac:chgData name="Austen Wallis" userId="9709871d-da04-4164-b696-a9a60f037dec" providerId="ADAL" clId="{D0421D2D-FE50-104C-B9CE-F5D56B549885}" dt="2024-10-09T10:48:25.962" v="2621"/>
          <ac:spMkLst>
            <pc:docMk/>
            <pc:sldMk cId="798359183" sldId="267"/>
            <ac:spMk id="19" creationId="{81D64199-293F-38E2-8CFF-024300C503DB}"/>
          </ac:spMkLst>
        </pc:spChg>
        <pc:spChg chg="add mod">
          <ac:chgData name="Austen Wallis" userId="9709871d-da04-4164-b696-a9a60f037dec" providerId="ADAL" clId="{D0421D2D-FE50-104C-B9CE-F5D56B549885}" dt="2024-10-09T10:48:25.962" v="2621"/>
          <ac:spMkLst>
            <pc:docMk/>
            <pc:sldMk cId="798359183" sldId="267"/>
            <ac:spMk id="20" creationId="{AE2B5A39-680C-722B-0A49-6655E4B2BA54}"/>
          </ac:spMkLst>
        </pc:spChg>
        <pc:spChg chg="add mod">
          <ac:chgData name="Austen Wallis" userId="9709871d-da04-4164-b696-a9a60f037dec" providerId="ADAL" clId="{D0421D2D-FE50-104C-B9CE-F5D56B549885}" dt="2024-10-09T10:48:25.962" v="2621"/>
          <ac:spMkLst>
            <pc:docMk/>
            <pc:sldMk cId="798359183" sldId="267"/>
            <ac:spMk id="22" creationId="{55632F9E-B6A7-FF3D-B69B-CA9D93C13C22}"/>
          </ac:spMkLst>
        </pc:spChg>
        <pc:spChg chg="add mod">
          <ac:chgData name="Austen Wallis" userId="9709871d-da04-4164-b696-a9a60f037dec" providerId="ADAL" clId="{D0421D2D-FE50-104C-B9CE-F5D56B549885}" dt="2024-10-09T10:48:25.962" v="2621"/>
          <ac:spMkLst>
            <pc:docMk/>
            <pc:sldMk cId="798359183" sldId="267"/>
            <ac:spMk id="23" creationId="{88E65FD7-731F-C2C9-BE99-EE794215DF07}"/>
          </ac:spMkLst>
        </pc:spChg>
        <pc:spChg chg="add mod">
          <ac:chgData name="Austen Wallis" userId="9709871d-da04-4164-b696-a9a60f037dec" providerId="ADAL" clId="{D0421D2D-FE50-104C-B9CE-F5D56B549885}" dt="2024-10-09T10:48:25.962" v="2621"/>
          <ac:spMkLst>
            <pc:docMk/>
            <pc:sldMk cId="798359183" sldId="267"/>
            <ac:spMk id="24" creationId="{1BDA517C-8783-B99C-7B24-1D26D391DDBD}"/>
          </ac:spMkLst>
        </pc:spChg>
        <pc:spChg chg="add mod">
          <ac:chgData name="Austen Wallis" userId="9709871d-da04-4164-b696-a9a60f037dec" providerId="ADAL" clId="{D0421D2D-FE50-104C-B9CE-F5D56B549885}" dt="2024-10-09T10:48:25.962" v="2621"/>
          <ac:spMkLst>
            <pc:docMk/>
            <pc:sldMk cId="798359183" sldId="267"/>
            <ac:spMk id="26" creationId="{AE005E95-2890-B4B6-3227-92258C61C53C}"/>
          </ac:spMkLst>
        </pc:spChg>
        <pc:spChg chg="add mod">
          <ac:chgData name="Austen Wallis" userId="9709871d-da04-4164-b696-a9a60f037dec" providerId="ADAL" clId="{D0421D2D-FE50-104C-B9CE-F5D56B549885}" dt="2024-10-09T10:48:25.962" v="2621"/>
          <ac:spMkLst>
            <pc:docMk/>
            <pc:sldMk cId="798359183" sldId="267"/>
            <ac:spMk id="27" creationId="{7A2BBFD8-34CD-A70B-49C0-5D9BACC3535D}"/>
          </ac:spMkLst>
        </pc:spChg>
        <pc:spChg chg="add mod">
          <ac:chgData name="Austen Wallis" userId="9709871d-da04-4164-b696-a9a60f037dec" providerId="ADAL" clId="{D0421D2D-FE50-104C-B9CE-F5D56B549885}" dt="2024-10-09T10:48:25.962" v="2621"/>
          <ac:spMkLst>
            <pc:docMk/>
            <pc:sldMk cId="798359183" sldId="267"/>
            <ac:spMk id="28" creationId="{2C139646-0920-4824-6C32-1086856662DE}"/>
          </ac:spMkLst>
        </pc:spChg>
        <pc:spChg chg="add mod">
          <ac:chgData name="Austen Wallis" userId="9709871d-da04-4164-b696-a9a60f037dec" providerId="ADAL" clId="{D0421D2D-FE50-104C-B9CE-F5D56B549885}" dt="2024-10-09T10:48:25.962" v="2621"/>
          <ac:spMkLst>
            <pc:docMk/>
            <pc:sldMk cId="798359183" sldId="267"/>
            <ac:spMk id="29" creationId="{3566F51A-C2E2-EB88-873E-00487A78F51D}"/>
          </ac:spMkLst>
        </pc:spChg>
        <pc:spChg chg="add mod">
          <ac:chgData name="Austen Wallis" userId="9709871d-da04-4164-b696-a9a60f037dec" providerId="ADAL" clId="{D0421D2D-FE50-104C-B9CE-F5D56B549885}" dt="2024-10-09T10:48:25.962" v="2621"/>
          <ac:spMkLst>
            <pc:docMk/>
            <pc:sldMk cId="798359183" sldId="267"/>
            <ac:spMk id="30" creationId="{3CB43EB6-F7DB-27AE-840A-4F4AF536C175}"/>
          </ac:spMkLst>
        </pc:spChg>
        <pc:spChg chg="add mod">
          <ac:chgData name="Austen Wallis" userId="9709871d-da04-4164-b696-a9a60f037dec" providerId="ADAL" clId="{D0421D2D-FE50-104C-B9CE-F5D56B549885}" dt="2024-10-09T10:48:25.962" v="2621"/>
          <ac:spMkLst>
            <pc:docMk/>
            <pc:sldMk cId="798359183" sldId="267"/>
            <ac:spMk id="31" creationId="{B09373B4-4A9D-EA24-CBD8-E359F097BD85}"/>
          </ac:spMkLst>
        </pc:spChg>
        <pc:spChg chg="add mod">
          <ac:chgData name="Austen Wallis" userId="9709871d-da04-4164-b696-a9a60f037dec" providerId="ADAL" clId="{D0421D2D-FE50-104C-B9CE-F5D56B549885}" dt="2024-10-09T10:48:25.962" v="2621"/>
          <ac:spMkLst>
            <pc:docMk/>
            <pc:sldMk cId="798359183" sldId="267"/>
            <ac:spMk id="32" creationId="{EAD6D52B-96E3-2957-7BB0-7EEB72E6E72C}"/>
          </ac:spMkLst>
        </pc:spChg>
        <pc:spChg chg="add mod">
          <ac:chgData name="Austen Wallis" userId="9709871d-da04-4164-b696-a9a60f037dec" providerId="ADAL" clId="{D0421D2D-FE50-104C-B9CE-F5D56B549885}" dt="2024-10-09T10:48:25.962" v="2621"/>
          <ac:spMkLst>
            <pc:docMk/>
            <pc:sldMk cId="798359183" sldId="267"/>
            <ac:spMk id="34" creationId="{B854A863-DC59-68EE-7B9B-37FFB12E3197}"/>
          </ac:spMkLst>
        </pc:spChg>
        <pc:spChg chg="add mod">
          <ac:chgData name="Austen Wallis" userId="9709871d-da04-4164-b696-a9a60f037dec" providerId="ADAL" clId="{D0421D2D-FE50-104C-B9CE-F5D56B549885}" dt="2024-10-09T10:48:25.962" v="2621"/>
          <ac:spMkLst>
            <pc:docMk/>
            <pc:sldMk cId="798359183" sldId="267"/>
            <ac:spMk id="35" creationId="{42689AB8-1A74-E8A7-D930-52A213FFB4AC}"/>
          </ac:spMkLst>
        </pc:spChg>
        <pc:spChg chg="add mod">
          <ac:chgData name="Austen Wallis" userId="9709871d-da04-4164-b696-a9a60f037dec" providerId="ADAL" clId="{D0421D2D-FE50-104C-B9CE-F5D56B549885}" dt="2024-10-09T10:48:25.962" v="2621"/>
          <ac:spMkLst>
            <pc:docMk/>
            <pc:sldMk cId="798359183" sldId="267"/>
            <ac:spMk id="36" creationId="{58364F8F-0CB4-8D62-FB88-9FC93A10B20B}"/>
          </ac:spMkLst>
        </pc:spChg>
        <pc:spChg chg="add mod">
          <ac:chgData name="Austen Wallis" userId="9709871d-da04-4164-b696-a9a60f037dec" providerId="ADAL" clId="{D0421D2D-FE50-104C-B9CE-F5D56B549885}" dt="2024-10-09T10:48:25.962" v="2621"/>
          <ac:spMkLst>
            <pc:docMk/>
            <pc:sldMk cId="798359183" sldId="267"/>
            <ac:spMk id="37" creationId="{EE89E0F5-5E2B-4DC6-1886-9D6687C309F0}"/>
          </ac:spMkLst>
        </pc:spChg>
        <pc:spChg chg="add mod">
          <ac:chgData name="Austen Wallis" userId="9709871d-da04-4164-b696-a9a60f037dec" providerId="ADAL" clId="{D0421D2D-FE50-104C-B9CE-F5D56B549885}" dt="2024-10-09T10:48:25.962" v="2621"/>
          <ac:spMkLst>
            <pc:docMk/>
            <pc:sldMk cId="798359183" sldId="267"/>
            <ac:spMk id="38" creationId="{E2DAB1E9-3DA6-282B-F664-C987538396C2}"/>
          </ac:spMkLst>
        </pc:spChg>
        <pc:spChg chg="add mod">
          <ac:chgData name="Austen Wallis" userId="9709871d-da04-4164-b696-a9a60f037dec" providerId="ADAL" clId="{D0421D2D-FE50-104C-B9CE-F5D56B549885}" dt="2024-10-09T10:48:25.962" v="2621"/>
          <ac:spMkLst>
            <pc:docMk/>
            <pc:sldMk cId="798359183" sldId="267"/>
            <ac:spMk id="39" creationId="{E32BC9BE-F1FD-8FA1-D2BF-F3E35DCA4E83}"/>
          </ac:spMkLst>
        </pc:spChg>
        <pc:spChg chg="add mod">
          <ac:chgData name="Austen Wallis" userId="9709871d-da04-4164-b696-a9a60f037dec" providerId="ADAL" clId="{D0421D2D-FE50-104C-B9CE-F5D56B549885}" dt="2024-10-09T10:48:25.962" v="2621"/>
          <ac:spMkLst>
            <pc:docMk/>
            <pc:sldMk cId="798359183" sldId="267"/>
            <ac:spMk id="40" creationId="{5417258D-6787-4423-CFE3-1B34CB081F7A}"/>
          </ac:spMkLst>
        </pc:spChg>
        <pc:spChg chg="add mod">
          <ac:chgData name="Austen Wallis" userId="9709871d-da04-4164-b696-a9a60f037dec" providerId="ADAL" clId="{D0421D2D-FE50-104C-B9CE-F5D56B549885}" dt="2024-10-09T10:48:25.962" v="2621"/>
          <ac:spMkLst>
            <pc:docMk/>
            <pc:sldMk cId="798359183" sldId="267"/>
            <ac:spMk id="41" creationId="{DE7240DF-5BEF-2E5A-6002-28F771BA89DE}"/>
          </ac:spMkLst>
        </pc:spChg>
        <pc:spChg chg="add mod">
          <ac:chgData name="Austen Wallis" userId="9709871d-da04-4164-b696-a9a60f037dec" providerId="ADAL" clId="{D0421D2D-FE50-104C-B9CE-F5D56B549885}" dt="2024-10-09T10:48:25.962" v="2621"/>
          <ac:spMkLst>
            <pc:docMk/>
            <pc:sldMk cId="798359183" sldId="267"/>
            <ac:spMk id="42" creationId="{130203A5-18EA-C862-2F23-625E1C4A609A}"/>
          </ac:spMkLst>
        </pc:spChg>
        <pc:spChg chg="add mod">
          <ac:chgData name="Austen Wallis" userId="9709871d-da04-4164-b696-a9a60f037dec" providerId="ADAL" clId="{D0421D2D-FE50-104C-B9CE-F5D56B549885}" dt="2024-10-09T10:48:25.962" v="2621"/>
          <ac:spMkLst>
            <pc:docMk/>
            <pc:sldMk cId="798359183" sldId="267"/>
            <ac:spMk id="43" creationId="{7D2B60EB-63D2-295F-F942-BD9BA5FD1541}"/>
          </ac:spMkLst>
        </pc:spChg>
        <pc:spChg chg="add mod">
          <ac:chgData name="Austen Wallis" userId="9709871d-da04-4164-b696-a9a60f037dec" providerId="ADAL" clId="{D0421D2D-FE50-104C-B9CE-F5D56B549885}" dt="2024-10-09T10:48:25.962" v="2621"/>
          <ac:spMkLst>
            <pc:docMk/>
            <pc:sldMk cId="798359183" sldId="267"/>
            <ac:spMk id="44" creationId="{CBE7F20B-77CE-CC3E-1883-CBCBD7E53170}"/>
          </ac:spMkLst>
        </pc:spChg>
        <pc:spChg chg="add mod">
          <ac:chgData name="Austen Wallis" userId="9709871d-da04-4164-b696-a9a60f037dec" providerId="ADAL" clId="{D0421D2D-FE50-104C-B9CE-F5D56B549885}" dt="2024-10-09T10:48:25.962" v="2621"/>
          <ac:spMkLst>
            <pc:docMk/>
            <pc:sldMk cId="798359183" sldId="267"/>
            <ac:spMk id="45" creationId="{D1ED0779-DD35-7161-4612-FE67DE93DEF1}"/>
          </ac:spMkLst>
        </pc:spChg>
        <pc:spChg chg="add mod">
          <ac:chgData name="Austen Wallis" userId="9709871d-da04-4164-b696-a9a60f037dec" providerId="ADAL" clId="{D0421D2D-FE50-104C-B9CE-F5D56B549885}" dt="2024-10-09T10:48:25.962" v="2621"/>
          <ac:spMkLst>
            <pc:docMk/>
            <pc:sldMk cId="798359183" sldId="267"/>
            <ac:spMk id="46" creationId="{9AF12B55-FFA3-4592-0F79-37939206390B}"/>
          </ac:spMkLst>
        </pc:spChg>
        <pc:spChg chg="add mod">
          <ac:chgData name="Austen Wallis" userId="9709871d-da04-4164-b696-a9a60f037dec" providerId="ADAL" clId="{D0421D2D-FE50-104C-B9CE-F5D56B549885}" dt="2024-10-11T09:32:12.480" v="4952" actId="20577"/>
          <ac:spMkLst>
            <pc:docMk/>
            <pc:sldMk cId="798359183" sldId="267"/>
            <ac:spMk id="87" creationId="{903F6A6E-830F-32C3-4920-A75A690B6F22}"/>
          </ac:spMkLst>
        </pc:spChg>
        <pc:grpChg chg="add del mod">
          <ac:chgData name="Austen Wallis" userId="9709871d-da04-4164-b696-a9a60f037dec" providerId="ADAL" clId="{D0421D2D-FE50-104C-B9CE-F5D56B549885}" dt="2024-10-09T10:48:40.494" v="2625" actId="478"/>
          <ac:grpSpMkLst>
            <pc:docMk/>
            <pc:sldMk cId="798359183" sldId="267"/>
            <ac:grpSpMk id="81" creationId="{EC442178-90D8-680B-4C5D-384AA3F020BB}"/>
          </ac:grpSpMkLst>
        </pc:grpChg>
        <pc:grpChg chg="add mod">
          <ac:chgData name="Austen Wallis" userId="9709871d-da04-4164-b696-a9a60f037dec" providerId="ADAL" clId="{D0421D2D-FE50-104C-B9CE-F5D56B549885}" dt="2024-10-10T09:32:53.799" v="3601" actId="167"/>
          <ac:grpSpMkLst>
            <pc:docMk/>
            <pc:sldMk cId="798359183" sldId="267"/>
            <ac:grpSpMk id="86" creationId="{2B4F7C81-E7CF-6A38-BCFF-C8A3D9D95A39}"/>
          </ac:grpSpMkLst>
        </pc:grpChg>
        <pc:picChg chg="add mod">
          <ac:chgData name="Austen Wallis" userId="9709871d-da04-4164-b696-a9a60f037dec" providerId="ADAL" clId="{D0421D2D-FE50-104C-B9CE-F5D56B549885}" dt="2024-10-10T09:31:51.537" v="3577" actId="1076"/>
          <ac:picMkLst>
            <pc:docMk/>
            <pc:sldMk cId="798359183" sldId="267"/>
            <ac:picMk id="10" creationId="{EBB37774-1E5B-02B7-05B3-0D9396A4BE29}"/>
          </ac:picMkLst>
        </pc:picChg>
        <pc:picChg chg="add del mod">
          <ac:chgData name="Austen Wallis" userId="9709871d-da04-4164-b696-a9a60f037dec" providerId="ADAL" clId="{D0421D2D-FE50-104C-B9CE-F5D56B549885}" dt="2024-10-09T10:48:25.681" v="2620" actId="478"/>
          <ac:picMkLst>
            <pc:docMk/>
            <pc:sldMk cId="798359183" sldId="267"/>
            <ac:picMk id="11" creationId="{A89CBE74-0092-AF75-37A4-31E91DAC6E15}"/>
          </ac:picMkLst>
        </pc:picChg>
        <pc:picChg chg="add mod modCrop">
          <ac:chgData name="Austen Wallis" userId="9709871d-da04-4164-b696-a9a60f037dec" providerId="ADAL" clId="{D0421D2D-FE50-104C-B9CE-F5D56B549885}" dt="2024-10-10T09:31:26.472" v="3573" actId="1076"/>
          <ac:picMkLst>
            <pc:docMk/>
            <pc:sldMk cId="798359183" sldId="267"/>
            <ac:picMk id="89" creationId="{81011FEE-671E-9C5A-D030-BA521F9E2320}"/>
          </ac:picMkLst>
        </pc:picChg>
        <pc:cxnChg chg="del mod">
          <ac:chgData name="Austen Wallis" userId="9709871d-da04-4164-b696-a9a60f037dec" providerId="ADAL" clId="{D0421D2D-FE50-104C-B9CE-F5D56B549885}" dt="2024-10-09T12:13:33.192" v="2645" actId="478"/>
          <ac:cxnSpMkLst>
            <pc:docMk/>
            <pc:sldMk cId="798359183" sldId="267"/>
            <ac:cxnSpMk id="7" creationId="{F985DCB9-1BC1-5CC5-381E-9B545689A6AD}"/>
          </ac:cxnSpMkLst>
        </pc:cxnChg>
        <pc:cxnChg chg="add mod">
          <ac:chgData name="Austen Wallis" userId="9709871d-da04-4164-b696-a9a60f037dec" providerId="ADAL" clId="{D0421D2D-FE50-104C-B9CE-F5D56B549885}" dt="2024-10-09T10:48:25.962" v="2621"/>
          <ac:cxnSpMkLst>
            <pc:docMk/>
            <pc:sldMk cId="798359183" sldId="267"/>
            <ac:cxnSpMk id="21" creationId="{4970A5ED-8560-BD81-A9E9-0078C39EBC3C}"/>
          </ac:cxnSpMkLst>
        </pc:cxnChg>
        <pc:cxnChg chg="add mod">
          <ac:chgData name="Austen Wallis" userId="9709871d-da04-4164-b696-a9a60f037dec" providerId="ADAL" clId="{D0421D2D-FE50-104C-B9CE-F5D56B549885}" dt="2024-10-09T10:48:25.962" v="2621"/>
          <ac:cxnSpMkLst>
            <pc:docMk/>
            <pc:sldMk cId="798359183" sldId="267"/>
            <ac:cxnSpMk id="25" creationId="{87CE5049-90DC-6081-1B98-2243B4DF7E7A}"/>
          </ac:cxnSpMkLst>
        </pc:cxnChg>
        <pc:cxnChg chg="add mod">
          <ac:chgData name="Austen Wallis" userId="9709871d-da04-4164-b696-a9a60f037dec" providerId="ADAL" clId="{D0421D2D-FE50-104C-B9CE-F5D56B549885}" dt="2024-10-09T10:48:25.962" v="2621"/>
          <ac:cxnSpMkLst>
            <pc:docMk/>
            <pc:sldMk cId="798359183" sldId="267"/>
            <ac:cxnSpMk id="33" creationId="{92FD66EB-F600-7EF6-9781-58D263D8728A}"/>
          </ac:cxnSpMkLst>
        </pc:cxnChg>
        <pc:cxnChg chg="add mod">
          <ac:chgData name="Austen Wallis" userId="9709871d-da04-4164-b696-a9a60f037dec" providerId="ADAL" clId="{D0421D2D-FE50-104C-B9CE-F5D56B549885}" dt="2024-10-09T10:48:25.962" v="2621"/>
          <ac:cxnSpMkLst>
            <pc:docMk/>
            <pc:sldMk cId="798359183" sldId="267"/>
            <ac:cxnSpMk id="47" creationId="{9BCC0967-C042-964E-BD71-1343CE73C591}"/>
          </ac:cxnSpMkLst>
        </pc:cxnChg>
        <pc:cxnChg chg="add mod">
          <ac:chgData name="Austen Wallis" userId="9709871d-da04-4164-b696-a9a60f037dec" providerId="ADAL" clId="{D0421D2D-FE50-104C-B9CE-F5D56B549885}" dt="2024-10-09T10:48:40.494" v="2625" actId="478"/>
          <ac:cxnSpMkLst>
            <pc:docMk/>
            <pc:sldMk cId="798359183" sldId="267"/>
            <ac:cxnSpMk id="48" creationId="{BAA740AF-EFE5-0BBE-2D76-E450F1D39B50}"/>
          </ac:cxnSpMkLst>
        </pc:cxnChg>
        <pc:cxnChg chg="add mod">
          <ac:chgData name="Austen Wallis" userId="9709871d-da04-4164-b696-a9a60f037dec" providerId="ADAL" clId="{D0421D2D-FE50-104C-B9CE-F5D56B549885}" dt="2024-10-09T10:48:40.494" v="2625" actId="478"/>
          <ac:cxnSpMkLst>
            <pc:docMk/>
            <pc:sldMk cId="798359183" sldId="267"/>
            <ac:cxnSpMk id="49" creationId="{1457EB4C-90A6-1D23-7CB8-6375D42931E7}"/>
          </ac:cxnSpMkLst>
        </pc:cxnChg>
        <pc:cxnChg chg="add mod">
          <ac:chgData name="Austen Wallis" userId="9709871d-da04-4164-b696-a9a60f037dec" providerId="ADAL" clId="{D0421D2D-FE50-104C-B9CE-F5D56B549885}" dt="2024-10-09T10:48:40.494" v="2625" actId="478"/>
          <ac:cxnSpMkLst>
            <pc:docMk/>
            <pc:sldMk cId="798359183" sldId="267"/>
            <ac:cxnSpMk id="50" creationId="{07CEE05C-4623-67B1-23A1-DE961B790815}"/>
          </ac:cxnSpMkLst>
        </pc:cxnChg>
        <pc:cxnChg chg="add mod">
          <ac:chgData name="Austen Wallis" userId="9709871d-da04-4164-b696-a9a60f037dec" providerId="ADAL" clId="{D0421D2D-FE50-104C-B9CE-F5D56B549885}" dt="2024-10-09T10:48:40.494" v="2625" actId="478"/>
          <ac:cxnSpMkLst>
            <pc:docMk/>
            <pc:sldMk cId="798359183" sldId="267"/>
            <ac:cxnSpMk id="51" creationId="{120CCB49-60B2-58E5-AB6B-35B74DF27DA7}"/>
          </ac:cxnSpMkLst>
        </pc:cxnChg>
        <pc:cxnChg chg="add mod">
          <ac:chgData name="Austen Wallis" userId="9709871d-da04-4164-b696-a9a60f037dec" providerId="ADAL" clId="{D0421D2D-FE50-104C-B9CE-F5D56B549885}" dt="2024-10-09T10:48:40.494" v="2625" actId="478"/>
          <ac:cxnSpMkLst>
            <pc:docMk/>
            <pc:sldMk cId="798359183" sldId="267"/>
            <ac:cxnSpMk id="52" creationId="{D340780E-C498-4A54-F236-768948B2194E}"/>
          </ac:cxnSpMkLst>
        </pc:cxnChg>
        <pc:cxnChg chg="add mod">
          <ac:chgData name="Austen Wallis" userId="9709871d-da04-4164-b696-a9a60f037dec" providerId="ADAL" clId="{D0421D2D-FE50-104C-B9CE-F5D56B549885}" dt="2024-10-09T10:48:40.494" v="2625" actId="478"/>
          <ac:cxnSpMkLst>
            <pc:docMk/>
            <pc:sldMk cId="798359183" sldId="267"/>
            <ac:cxnSpMk id="53" creationId="{C6872F8E-DE18-973D-32B3-5EC86561FDC5}"/>
          </ac:cxnSpMkLst>
        </pc:cxnChg>
        <pc:cxnChg chg="add mod">
          <ac:chgData name="Austen Wallis" userId="9709871d-da04-4164-b696-a9a60f037dec" providerId="ADAL" clId="{D0421D2D-FE50-104C-B9CE-F5D56B549885}" dt="2024-10-09T10:48:40.494" v="2625" actId="478"/>
          <ac:cxnSpMkLst>
            <pc:docMk/>
            <pc:sldMk cId="798359183" sldId="267"/>
            <ac:cxnSpMk id="54" creationId="{9E08D4D5-DE35-750C-0388-A5B590D9A884}"/>
          </ac:cxnSpMkLst>
        </pc:cxnChg>
        <pc:cxnChg chg="add mod">
          <ac:chgData name="Austen Wallis" userId="9709871d-da04-4164-b696-a9a60f037dec" providerId="ADAL" clId="{D0421D2D-FE50-104C-B9CE-F5D56B549885}" dt="2024-10-09T10:48:40.494" v="2625" actId="478"/>
          <ac:cxnSpMkLst>
            <pc:docMk/>
            <pc:sldMk cId="798359183" sldId="267"/>
            <ac:cxnSpMk id="55" creationId="{F66128B9-E7AE-4D70-E7DA-62F29445A2BA}"/>
          </ac:cxnSpMkLst>
        </pc:cxnChg>
        <pc:cxnChg chg="add mod">
          <ac:chgData name="Austen Wallis" userId="9709871d-da04-4164-b696-a9a60f037dec" providerId="ADAL" clId="{D0421D2D-FE50-104C-B9CE-F5D56B549885}" dt="2024-10-09T10:48:40.494" v="2625" actId="478"/>
          <ac:cxnSpMkLst>
            <pc:docMk/>
            <pc:sldMk cId="798359183" sldId="267"/>
            <ac:cxnSpMk id="56" creationId="{84540363-1A93-4DC0-5858-2C23A0B33B61}"/>
          </ac:cxnSpMkLst>
        </pc:cxnChg>
        <pc:cxnChg chg="add mod">
          <ac:chgData name="Austen Wallis" userId="9709871d-da04-4164-b696-a9a60f037dec" providerId="ADAL" clId="{D0421D2D-FE50-104C-B9CE-F5D56B549885}" dt="2024-10-09T10:48:40.494" v="2625" actId="478"/>
          <ac:cxnSpMkLst>
            <pc:docMk/>
            <pc:sldMk cId="798359183" sldId="267"/>
            <ac:cxnSpMk id="57" creationId="{128E5B22-E102-6F46-B12C-7C9897E1DFC8}"/>
          </ac:cxnSpMkLst>
        </pc:cxnChg>
        <pc:cxnChg chg="add mod">
          <ac:chgData name="Austen Wallis" userId="9709871d-da04-4164-b696-a9a60f037dec" providerId="ADAL" clId="{D0421D2D-FE50-104C-B9CE-F5D56B549885}" dt="2024-10-09T10:48:40.494" v="2625" actId="478"/>
          <ac:cxnSpMkLst>
            <pc:docMk/>
            <pc:sldMk cId="798359183" sldId="267"/>
            <ac:cxnSpMk id="58" creationId="{8CE91DA2-63E3-8DDA-3561-A6FD1D71950A}"/>
          </ac:cxnSpMkLst>
        </pc:cxnChg>
        <pc:cxnChg chg="add mod">
          <ac:chgData name="Austen Wallis" userId="9709871d-da04-4164-b696-a9a60f037dec" providerId="ADAL" clId="{D0421D2D-FE50-104C-B9CE-F5D56B549885}" dt="2024-10-09T10:48:40.494" v="2625" actId="478"/>
          <ac:cxnSpMkLst>
            <pc:docMk/>
            <pc:sldMk cId="798359183" sldId="267"/>
            <ac:cxnSpMk id="59" creationId="{163636D1-9E59-E646-5D2B-88B16226C1D7}"/>
          </ac:cxnSpMkLst>
        </pc:cxnChg>
        <pc:cxnChg chg="add mod">
          <ac:chgData name="Austen Wallis" userId="9709871d-da04-4164-b696-a9a60f037dec" providerId="ADAL" clId="{D0421D2D-FE50-104C-B9CE-F5D56B549885}" dt="2024-10-09T10:48:25.962" v="2621"/>
          <ac:cxnSpMkLst>
            <pc:docMk/>
            <pc:sldMk cId="798359183" sldId="267"/>
            <ac:cxnSpMk id="60" creationId="{B5A311D3-D900-05AA-D10C-2EC5B00333F8}"/>
          </ac:cxnSpMkLst>
        </pc:cxnChg>
        <pc:cxnChg chg="add mod">
          <ac:chgData name="Austen Wallis" userId="9709871d-da04-4164-b696-a9a60f037dec" providerId="ADAL" clId="{D0421D2D-FE50-104C-B9CE-F5D56B549885}" dt="2024-10-09T10:48:25.962" v="2621"/>
          <ac:cxnSpMkLst>
            <pc:docMk/>
            <pc:sldMk cId="798359183" sldId="267"/>
            <ac:cxnSpMk id="61" creationId="{E3AE10DE-C281-696C-6EF6-6ED73E857B53}"/>
          </ac:cxnSpMkLst>
        </pc:cxnChg>
        <pc:cxnChg chg="add mod">
          <ac:chgData name="Austen Wallis" userId="9709871d-da04-4164-b696-a9a60f037dec" providerId="ADAL" clId="{D0421D2D-FE50-104C-B9CE-F5D56B549885}" dt="2024-10-09T10:48:25.962" v="2621"/>
          <ac:cxnSpMkLst>
            <pc:docMk/>
            <pc:sldMk cId="798359183" sldId="267"/>
            <ac:cxnSpMk id="62" creationId="{D260F72E-9875-DA37-4997-290E57CD8D34}"/>
          </ac:cxnSpMkLst>
        </pc:cxnChg>
        <pc:cxnChg chg="add mod">
          <ac:chgData name="Austen Wallis" userId="9709871d-da04-4164-b696-a9a60f037dec" providerId="ADAL" clId="{D0421D2D-FE50-104C-B9CE-F5D56B549885}" dt="2024-10-09T10:48:25.962" v="2621"/>
          <ac:cxnSpMkLst>
            <pc:docMk/>
            <pc:sldMk cId="798359183" sldId="267"/>
            <ac:cxnSpMk id="63" creationId="{F24AA13E-8717-7D2A-6FDE-E06F67C19486}"/>
          </ac:cxnSpMkLst>
        </pc:cxnChg>
        <pc:cxnChg chg="add mod">
          <ac:chgData name="Austen Wallis" userId="9709871d-da04-4164-b696-a9a60f037dec" providerId="ADAL" clId="{D0421D2D-FE50-104C-B9CE-F5D56B549885}" dt="2024-10-09T10:48:25.962" v="2621"/>
          <ac:cxnSpMkLst>
            <pc:docMk/>
            <pc:sldMk cId="798359183" sldId="267"/>
            <ac:cxnSpMk id="64" creationId="{22221059-7EC7-34EE-D9BF-D6FE13975D36}"/>
          </ac:cxnSpMkLst>
        </pc:cxnChg>
        <pc:cxnChg chg="add mod">
          <ac:chgData name="Austen Wallis" userId="9709871d-da04-4164-b696-a9a60f037dec" providerId="ADAL" clId="{D0421D2D-FE50-104C-B9CE-F5D56B549885}" dt="2024-10-09T10:48:25.962" v="2621"/>
          <ac:cxnSpMkLst>
            <pc:docMk/>
            <pc:sldMk cId="798359183" sldId="267"/>
            <ac:cxnSpMk id="65" creationId="{2598DFC1-A928-DEEE-0FB9-BFC5233C95AC}"/>
          </ac:cxnSpMkLst>
        </pc:cxnChg>
        <pc:cxnChg chg="add mod">
          <ac:chgData name="Austen Wallis" userId="9709871d-da04-4164-b696-a9a60f037dec" providerId="ADAL" clId="{D0421D2D-FE50-104C-B9CE-F5D56B549885}" dt="2024-10-09T10:48:25.962" v="2621"/>
          <ac:cxnSpMkLst>
            <pc:docMk/>
            <pc:sldMk cId="798359183" sldId="267"/>
            <ac:cxnSpMk id="66" creationId="{5A61AA5A-1EE6-5600-61E8-9585EB608CC1}"/>
          </ac:cxnSpMkLst>
        </pc:cxnChg>
        <pc:cxnChg chg="add mod">
          <ac:chgData name="Austen Wallis" userId="9709871d-da04-4164-b696-a9a60f037dec" providerId="ADAL" clId="{D0421D2D-FE50-104C-B9CE-F5D56B549885}" dt="2024-10-09T10:48:25.962" v="2621"/>
          <ac:cxnSpMkLst>
            <pc:docMk/>
            <pc:sldMk cId="798359183" sldId="267"/>
            <ac:cxnSpMk id="67" creationId="{A69D4A32-316F-1535-6869-F3342C3F6ABC}"/>
          </ac:cxnSpMkLst>
        </pc:cxnChg>
        <pc:cxnChg chg="add mod">
          <ac:chgData name="Austen Wallis" userId="9709871d-da04-4164-b696-a9a60f037dec" providerId="ADAL" clId="{D0421D2D-FE50-104C-B9CE-F5D56B549885}" dt="2024-10-09T10:48:25.962" v="2621"/>
          <ac:cxnSpMkLst>
            <pc:docMk/>
            <pc:sldMk cId="798359183" sldId="267"/>
            <ac:cxnSpMk id="68" creationId="{6AEEA1E7-85FF-06BA-35ED-9399E086785F}"/>
          </ac:cxnSpMkLst>
        </pc:cxnChg>
        <pc:cxnChg chg="add mod">
          <ac:chgData name="Austen Wallis" userId="9709871d-da04-4164-b696-a9a60f037dec" providerId="ADAL" clId="{D0421D2D-FE50-104C-B9CE-F5D56B549885}" dt="2024-10-09T10:48:25.962" v="2621"/>
          <ac:cxnSpMkLst>
            <pc:docMk/>
            <pc:sldMk cId="798359183" sldId="267"/>
            <ac:cxnSpMk id="69" creationId="{52BD2008-9B2F-8FE9-BDAC-E4F571A0A233}"/>
          </ac:cxnSpMkLst>
        </pc:cxnChg>
        <pc:cxnChg chg="add mod">
          <ac:chgData name="Austen Wallis" userId="9709871d-da04-4164-b696-a9a60f037dec" providerId="ADAL" clId="{D0421D2D-FE50-104C-B9CE-F5D56B549885}" dt="2024-10-09T10:48:25.962" v="2621"/>
          <ac:cxnSpMkLst>
            <pc:docMk/>
            <pc:sldMk cId="798359183" sldId="267"/>
            <ac:cxnSpMk id="70" creationId="{3EFDD890-E5E0-AFCF-ED95-53CC19DA3457}"/>
          </ac:cxnSpMkLst>
        </pc:cxnChg>
        <pc:cxnChg chg="add mod">
          <ac:chgData name="Austen Wallis" userId="9709871d-da04-4164-b696-a9a60f037dec" providerId="ADAL" clId="{D0421D2D-FE50-104C-B9CE-F5D56B549885}" dt="2024-10-09T10:48:25.962" v="2621"/>
          <ac:cxnSpMkLst>
            <pc:docMk/>
            <pc:sldMk cId="798359183" sldId="267"/>
            <ac:cxnSpMk id="71" creationId="{C0ED7316-A09A-A191-8545-46E093F5B4C0}"/>
          </ac:cxnSpMkLst>
        </pc:cxnChg>
        <pc:cxnChg chg="add mod">
          <ac:chgData name="Austen Wallis" userId="9709871d-da04-4164-b696-a9a60f037dec" providerId="ADAL" clId="{D0421D2D-FE50-104C-B9CE-F5D56B549885}" dt="2024-10-09T10:48:25.962" v="2621"/>
          <ac:cxnSpMkLst>
            <pc:docMk/>
            <pc:sldMk cId="798359183" sldId="267"/>
            <ac:cxnSpMk id="72" creationId="{83BA9417-298A-1432-638D-90D056E8942C}"/>
          </ac:cxnSpMkLst>
        </pc:cxnChg>
        <pc:cxnChg chg="add mod">
          <ac:chgData name="Austen Wallis" userId="9709871d-da04-4164-b696-a9a60f037dec" providerId="ADAL" clId="{D0421D2D-FE50-104C-B9CE-F5D56B549885}" dt="2024-10-09T10:48:25.962" v="2621"/>
          <ac:cxnSpMkLst>
            <pc:docMk/>
            <pc:sldMk cId="798359183" sldId="267"/>
            <ac:cxnSpMk id="73" creationId="{72A6D6FB-8AAB-F159-6368-8F8A9290DF08}"/>
          </ac:cxnSpMkLst>
        </pc:cxnChg>
        <pc:cxnChg chg="add mod">
          <ac:chgData name="Austen Wallis" userId="9709871d-da04-4164-b696-a9a60f037dec" providerId="ADAL" clId="{D0421D2D-FE50-104C-B9CE-F5D56B549885}" dt="2024-10-09T10:48:25.962" v="2621"/>
          <ac:cxnSpMkLst>
            <pc:docMk/>
            <pc:sldMk cId="798359183" sldId="267"/>
            <ac:cxnSpMk id="74" creationId="{58D78110-A997-83E9-8575-0A5EFA415781}"/>
          </ac:cxnSpMkLst>
        </pc:cxnChg>
        <pc:cxnChg chg="add mod">
          <ac:chgData name="Austen Wallis" userId="9709871d-da04-4164-b696-a9a60f037dec" providerId="ADAL" clId="{D0421D2D-FE50-104C-B9CE-F5D56B549885}" dt="2024-10-09T10:48:40.494" v="2625" actId="478"/>
          <ac:cxnSpMkLst>
            <pc:docMk/>
            <pc:sldMk cId="798359183" sldId="267"/>
            <ac:cxnSpMk id="75" creationId="{532091B6-E557-BFFB-449E-A094C695AA62}"/>
          </ac:cxnSpMkLst>
        </pc:cxnChg>
        <pc:cxnChg chg="add mod">
          <ac:chgData name="Austen Wallis" userId="9709871d-da04-4164-b696-a9a60f037dec" providerId="ADAL" clId="{D0421D2D-FE50-104C-B9CE-F5D56B549885}" dt="2024-10-09T10:48:40.494" v="2625" actId="478"/>
          <ac:cxnSpMkLst>
            <pc:docMk/>
            <pc:sldMk cId="798359183" sldId="267"/>
            <ac:cxnSpMk id="76" creationId="{C6D6CFE9-CF61-176C-C8C6-5E36E987DDDB}"/>
          </ac:cxnSpMkLst>
        </pc:cxnChg>
        <pc:cxnChg chg="add mod">
          <ac:chgData name="Austen Wallis" userId="9709871d-da04-4164-b696-a9a60f037dec" providerId="ADAL" clId="{D0421D2D-FE50-104C-B9CE-F5D56B549885}" dt="2024-10-09T10:48:40.494" v="2625" actId="478"/>
          <ac:cxnSpMkLst>
            <pc:docMk/>
            <pc:sldMk cId="798359183" sldId="267"/>
            <ac:cxnSpMk id="77" creationId="{087E86B1-E17B-2624-45A6-CE0C9D3702E4}"/>
          </ac:cxnSpMkLst>
        </pc:cxnChg>
        <pc:cxnChg chg="add mod">
          <ac:chgData name="Austen Wallis" userId="9709871d-da04-4164-b696-a9a60f037dec" providerId="ADAL" clId="{D0421D2D-FE50-104C-B9CE-F5D56B549885}" dt="2024-10-09T10:48:40.494" v="2625" actId="478"/>
          <ac:cxnSpMkLst>
            <pc:docMk/>
            <pc:sldMk cId="798359183" sldId="267"/>
            <ac:cxnSpMk id="78" creationId="{B636E395-C79E-F7C3-7E17-46565623A9D1}"/>
          </ac:cxnSpMkLst>
        </pc:cxnChg>
        <pc:cxnChg chg="add mod">
          <ac:chgData name="Austen Wallis" userId="9709871d-da04-4164-b696-a9a60f037dec" providerId="ADAL" clId="{D0421D2D-FE50-104C-B9CE-F5D56B549885}" dt="2024-10-09T10:48:40.494" v="2625" actId="478"/>
          <ac:cxnSpMkLst>
            <pc:docMk/>
            <pc:sldMk cId="798359183" sldId="267"/>
            <ac:cxnSpMk id="79" creationId="{9D7B78FD-08C8-C0EA-07F3-AC2A6EEB905D}"/>
          </ac:cxnSpMkLst>
        </pc:cxnChg>
        <pc:cxnChg chg="add mod">
          <ac:chgData name="Austen Wallis" userId="9709871d-da04-4164-b696-a9a60f037dec" providerId="ADAL" clId="{D0421D2D-FE50-104C-B9CE-F5D56B549885}" dt="2024-10-09T10:48:40.494" v="2625" actId="478"/>
          <ac:cxnSpMkLst>
            <pc:docMk/>
            <pc:sldMk cId="798359183" sldId="267"/>
            <ac:cxnSpMk id="80" creationId="{EABFB04C-EA88-03AA-9982-72554F6BB300}"/>
          </ac:cxnSpMkLst>
        </pc:cxnChg>
        <pc:cxnChg chg="add mod">
          <ac:chgData name="Austen Wallis" userId="9709871d-da04-4164-b696-a9a60f037dec" providerId="ADAL" clId="{D0421D2D-FE50-104C-B9CE-F5D56B549885}" dt="2024-10-09T12:13:48.637" v="2647" actId="14100"/>
          <ac:cxnSpMkLst>
            <pc:docMk/>
            <pc:sldMk cId="798359183" sldId="267"/>
            <ac:cxnSpMk id="82" creationId="{75C14C59-1DB0-40D3-5B94-CF5C3D1868CE}"/>
          </ac:cxnSpMkLst>
        </pc:cxnChg>
        <pc:cxnChg chg="add del mod">
          <ac:chgData name="Austen Wallis" userId="9709871d-da04-4164-b696-a9a60f037dec" providerId="ADAL" clId="{D0421D2D-FE50-104C-B9CE-F5D56B549885}" dt="2024-10-09T12:13:43.790" v="2646" actId="14100"/>
          <ac:cxnSpMkLst>
            <pc:docMk/>
            <pc:sldMk cId="798359183" sldId="267"/>
            <ac:cxnSpMk id="83" creationId="{82C70C9A-E072-AF98-432E-D4CAB7A0EAAD}"/>
          </ac:cxnSpMkLst>
        </pc:cxnChg>
      </pc:sldChg>
      <pc:sldChg chg="addSp delSp modSp add mod ord setBg delAnim modAnim">
        <pc:chgData name="Austen Wallis" userId="9709871d-da04-4164-b696-a9a60f037dec" providerId="ADAL" clId="{D0421D2D-FE50-104C-B9CE-F5D56B549885}" dt="2024-10-10T11:02:21.769" v="4119" actId="20577"/>
        <pc:sldMkLst>
          <pc:docMk/>
          <pc:sldMk cId="3782479765" sldId="268"/>
        </pc:sldMkLst>
        <pc:spChg chg="mod">
          <ac:chgData name="Austen Wallis" userId="9709871d-da04-4164-b696-a9a60f037dec" providerId="ADAL" clId="{D0421D2D-FE50-104C-B9CE-F5D56B549885}" dt="2024-10-09T12:18:21.864" v="2754" actId="20577"/>
          <ac:spMkLst>
            <pc:docMk/>
            <pc:sldMk cId="3782479765" sldId="268"/>
            <ac:spMk id="2" creationId="{9BE8C666-F25F-AAD6-FDA7-6B9FF93179CD}"/>
          </ac:spMkLst>
        </pc:spChg>
        <pc:spChg chg="mod">
          <ac:chgData name="Austen Wallis" userId="9709871d-da04-4164-b696-a9a60f037dec" providerId="ADAL" clId="{D0421D2D-FE50-104C-B9CE-F5D56B549885}" dt="2024-10-09T12:46:07.430" v="3145" actId="1076"/>
          <ac:spMkLst>
            <pc:docMk/>
            <pc:sldMk cId="3782479765" sldId="268"/>
            <ac:spMk id="3" creationId="{2B83E99A-5E8A-B94F-8B48-F2D23A3DDD9D}"/>
          </ac:spMkLst>
        </pc:spChg>
        <pc:spChg chg="del mod">
          <ac:chgData name="Austen Wallis" userId="9709871d-da04-4164-b696-a9a60f037dec" providerId="ADAL" clId="{D0421D2D-FE50-104C-B9CE-F5D56B549885}" dt="2024-10-09T12:44:02.088" v="3128" actId="478"/>
          <ac:spMkLst>
            <pc:docMk/>
            <pc:sldMk cId="3782479765" sldId="268"/>
            <ac:spMk id="6" creationId="{2CE94BFD-5A8A-1776-0226-EAC3276137C6}"/>
          </ac:spMkLst>
        </pc:spChg>
        <pc:spChg chg="add mod">
          <ac:chgData name="Austen Wallis" userId="9709871d-da04-4164-b696-a9a60f037dec" providerId="ADAL" clId="{D0421D2D-FE50-104C-B9CE-F5D56B549885}" dt="2024-10-09T13:18:10.807" v="3250" actId="1076"/>
          <ac:spMkLst>
            <pc:docMk/>
            <pc:sldMk cId="3782479765" sldId="268"/>
            <ac:spMk id="11" creationId="{0EAB9F62-969C-43E6-6BAB-756F1E586216}"/>
          </ac:spMkLst>
        </pc:spChg>
        <pc:spChg chg="add mod">
          <ac:chgData name="Austen Wallis" userId="9709871d-da04-4164-b696-a9a60f037dec" providerId="ADAL" clId="{D0421D2D-FE50-104C-B9CE-F5D56B549885}" dt="2024-10-09T13:18:24.501" v="3256" actId="1076"/>
          <ac:spMkLst>
            <pc:docMk/>
            <pc:sldMk cId="3782479765" sldId="268"/>
            <ac:spMk id="12" creationId="{63CA89C0-4423-4041-FBEA-E6BC9C904585}"/>
          </ac:spMkLst>
        </pc:spChg>
        <pc:spChg chg="add mod">
          <ac:chgData name="Austen Wallis" userId="9709871d-da04-4164-b696-a9a60f037dec" providerId="ADAL" clId="{D0421D2D-FE50-104C-B9CE-F5D56B549885}" dt="2024-10-09T13:18:21.450" v="3255" actId="1076"/>
          <ac:spMkLst>
            <pc:docMk/>
            <pc:sldMk cId="3782479765" sldId="268"/>
            <ac:spMk id="15" creationId="{16C1161F-0BF5-0BA2-F894-4E9BFE4A1906}"/>
          </ac:spMkLst>
        </pc:spChg>
        <pc:spChg chg="add mod">
          <ac:chgData name="Austen Wallis" userId="9709871d-da04-4164-b696-a9a60f037dec" providerId="ADAL" clId="{D0421D2D-FE50-104C-B9CE-F5D56B549885}" dt="2024-10-09T13:16:08.808" v="3236" actId="1076"/>
          <ac:spMkLst>
            <pc:docMk/>
            <pc:sldMk cId="3782479765" sldId="268"/>
            <ac:spMk id="16" creationId="{53D9D958-1B75-3614-2604-FAFFD8C3ACCC}"/>
          </ac:spMkLst>
        </pc:spChg>
        <pc:spChg chg="add mod">
          <ac:chgData name="Austen Wallis" userId="9709871d-da04-4164-b696-a9a60f037dec" providerId="ADAL" clId="{D0421D2D-FE50-104C-B9CE-F5D56B549885}" dt="2024-10-09T13:18:10.807" v="3250" actId="1076"/>
          <ac:spMkLst>
            <pc:docMk/>
            <pc:sldMk cId="3782479765" sldId="268"/>
            <ac:spMk id="21" creationId="{9C940059-3AD3-22FC-4C61-54EB707E44E5}"/>
          </ac:spMkLst>
        </pc:spChg>
        <pc:spChg chg="add mod">
          <ac:chgData name="Austen Wallis" userId="9709871d-da04-4164-b696-a9a60f037dec" providerId="ADAL" clId="{D0421D2D-FE50-104C-B9CE-F5D56B549885}" dt="2024-10-09T13:18:10.807" v="3250" actId="1076"/>
          <ac:spMkLst>
            <pc:docMk/>
            <pc:sldMk cId="3782479765" sldId="268"/>
            <ac:spMk id="22" creationId="{B89C6AA2-CCF3-BA67-E6CC-7D6B7467C928}"/>
          </ac:spMkLst>
        </pc:spChg>
        <pc:spChg chg="add mod">
          <ac:chgData name="Austen Wallis" userId="9709871d-da04-4164-b696-a9a60f037dec" providerId="ADAL" clId="{D0421D2D-FE50-104C-B9CE-F5D56B549885}" dt="2024-10-09T13:18:10.807" v="3250" actId="1076"/>
          <ac:spMkLst>
            <pc:docMk/>
            <pc:sldMk cId="3782479765" sldId="268"/>
            <ac:spMk id="23" creationId="{B2A7BACD-784C-668F-3E10-69B32B7C6A97}"/>
          </ac:spMkLst>
        </pc:spChg>
        <pc:spChg chg="add mod">
          <ac:chgData name="Austen Wallis" userId="9709871d-da04-4164-b696-a9a60f037dec" providerId="ADAL" clId="{D0421D2D-FE50-104C-B9CE-F5D56B549885}" dt="2024-10-09T13:03:00.086" v="3215"/>
          <ac:spMkLst>
            <pc:docMk/>
            <pc:sldMk cId="3782479765" sldId="268"/>
            <ac:spMk id="24" creationId="{D177F100-9F9A-BE79-1915-A68D6AC40A75}"/>
          </ac:spMkLst>
        </pc:spChg>
        <pc:spChg chg="add mod">
          <ac:chgData name="Austen Wallis" userId="9709871d-da04-4164-b696-a9a60f037dec" providerId="ADAL" clId="{D0421D2D-FE50-104C-B9CE-F5D56B549885}" dt="2024-10-10T11:02:21.769" v="4119" actId="20577"/>
          <ac:spMkLst>
            <pc:docMk/>
            <pc:sldMk cId="3782479765" sldId="268"/>
            <ac:spMk id="31" creationId="{DF9C1183-133C-8EE7-D5EB-9B8662285219}"/>
          </ac:spMkLst>
        </pc:spChg>
        <pc:grpChg chg="add mod">
          <ac:chgData name="Austen Wallis" userId="9709871d-da04-4164-b696-a9a60f037dec" providerId="ADAL" clId="{D0421D2D-FE50-104C-B9CE-F5D56B549885}" dt="2024-10-10T09:34:48.052" v="3633" actId="1038"/>
          <ac:grpSpMkLst>
            <pc:docMk/>
            <pc:sldMk cId="3782479765" sldId="268"/>
            <ac:grpSpMk id="47" creationId="{87533DC5-AB6B-7E7F-8C42-AD942CEDA33E}"/>
          </ac:grpSpMkLst>
        </pc:grpChg>
        <pc:picChg chg="add del mod">
          <ac:chgData name="Austen Wallis" userId="9709871d-da04-4164-b696-a9a60f037dec" providerId="ADAL" clId="{D0421D2D-FE50-104C-B9CE-F5D56B549885}" dt="2024-10-09T10:55:13.804" v="2630" actId="478"/>
          <ac:picMkLst>
            <pc:docMk/>
            <pc:sldMk cId="3782479765" sldId="268"/>
            <ac:picMk id="5" creationId="{4E92261C-2105-5140-9F22-DEDBEFD43AB0}"/>
          </ac:picMkLst>
        </pc:picChg>
        <pc:picChg chg="add del mod">
          <ac:chgData name="Austen Wallis" userId="9709871d-da04-4164-b696-a9a60f037dec" providerId="ADAL" clId="{D0421D2D-FE50-104C-B9CE-F5D56B549885}" dt="2024-10-09T11:30:06.596" v="2640" actId="478"/>
          <ac:picMkLst>
            <pc:docMk/>
            <pc:sldMk cId="3782479765" sldId="268"/>
            <ac:picMk id="8" creationId="{F1D2D665-66FE-D04C-7EFD-DF922B624FD9}"/>
          </ac:picMkLst>
        </pc:picChg>
        <pc:picChg chg="add del mod">
          <ac:chgData name="Austen Wallis" userId="9709871d-da04-4164-b696-a9a60f037dec" providerId="ADAL" clId="{D0421D2D-FE50-104C-B9CE-F5D56B549885}" dt="2024-10-09T11:30:05.053" v="2639" actId="478"/>
          <ac:picMkLst>
            <pc:docMk/>
            <pc:sldMk cId="3782479765" sldId="268"/>
            <ac:picMk id="9" creationId="{FE232C75-1C75-AAAF-8E55-46168BCAF88D}"/>
          </ac:picMkLst>
        </pc:picChg>
        <pc:picChg chg="add del mod">
          <ac:chgData name="Austen Wallis" userId="9709871d-da04-4164-b696-a9a60f037dec" providerId="ADAL" clId="{D0421D2D-FE50-104C-B9CE-F5D56B549885}" dt="2024-10-09T11:30:02.013" v="2638" actId="478"/>
          <ac:picMkLst>
            <pc:docMk/>
            <pc:sldMk cId="3782479765" sldId="268"/>
            <ac:picMk id="10" creationId="{651BDE8D-B2B4-355A-31A2-B9B53755BA61}"/>
          </ac:picMkLst>
        </pc:picChg>
        <pc:picChg chg="add del mod">
          <ac:chgData name="Austen Wallis" userId="9709871d-da04-4164-b696-a9a60f037dec" providerId="ADAL" clId="{D0421D2D-FE50-104C-B9CE-F5D56B549885}" dt="2024-10-09T13:04:14.771" v="3230" actId="478"/>
          <ac:picMkLst>
            <pc:docMk/>
            <pc:sldMk cId="3782479765" sldId="268"/>
            <ac:picMk id="13" creationId="{4DAF93AC-AAA6-D7AF-606F-E4598A8344DD}"/>
          </ac:picMkLst>
        </pc:picChg>
        <pc:picChg chg="add del mod">
          <ac:chgData name="Austen Wallis" userId="9709871d-da04-4164-b696-a9a60f037dec" providerId="ADAL" clId="{D0421D2D-FE50-104C-B9CE-F5D56B549885}" dt="2024-10-09T13:04:14.359" v="3229" actId="478"/>
          <ac:picMkLst>
            <pc:docMk/>
            <pc:sldMk cId="3782479765" sldId="268"/>
            <ac:picMk id="14" creationId="{D49988F6-5158-529B-2696-C1C91053C15B}"/>
          </ac:picMkLst>
        </pc:picChg>
        <pc:picChg chg="add del mod">
          <ac:chgData name="Austen Wallis" userId="9709871d-da04-4164-b696-a9a60f037dec" providerId="ADAL" clId="{D0421D2D-FE50-104C-B9CE-F5D56B549885}" dt="2024-10-09T13:31:46.102" v="3277" actId="478"/>
          <ac:picMkLst>
            <pc:docMk/>
            <pc:sldMk cId="3782479765" sldId="268"/>
            <ac:picMk id="28" creationId="{59D0CB7A-FE02-F9BE-60F4-DB4AA0F5E39A}"/>
          </ac:picMkLst>
        </pc:picChg>
        <pc:picChg chg="add del mod">
          <ac:chgData name="Austen Wallis" userId="9709871d-da04-4164-b696-a9a60f037dec" providerId="ADAL" clId="{D0421D2D-FE50-104C-B9CE-F5D56B549885}" dt="2024-10-09T13:31:45.407" v="3276" actId="478"/>
          <ac:picMkLst>
            <pc:docMk/>
            <pc:sldMk cId="3782479765" sldId="268"/>
            <ac:picMk id="29" creationId="{FD577F6B-9096-5D86-6184-F5F32F69DC88}"/>
          </ac:picMkLst>
        </pc:picChg>
        <pc:picChg chg="add del mod">
          <ac:chgData name="Austen Wallis" userId="9709871d-da04-4164-b696-a9a60f037dec" providerId="ADAL" clId="{D0421D2D-FE50-104C-B9CE-F5D56B549885}" dt="2024-10-09T13:31:44.622" v="3275" actId="478"/>
          <ac:picMkLst>
            <pc:docMk/>
            <pc:sldMk cId="3782479765" sldId="268"/>
            <ac:picMk id="37" creationId="{933A5667-05D3-90CF-60F6-3C670E9D9E55}"/>
          </ac:picMkLst>
        </pc:picChg>
        <pc:picChg chg="add del mod">
          <ac:chgData name="Austen Wallis" userId="9709871d-da04-4164-b696-a9a60f037dec" providerId="ADAL" clId="{D0421D2D-FE50-104C-B9CE-F5D56B549885}" dt="2024-10-09T13:31:44.103" v="3274" actId="478"/>
          <ac:picMkLst>
            <pc:docMk/>
            <pc:sldMk cId="3782479765" sldId="268"/>
            <ac:picMk id="38" creationId="{9AB025E3-508A-F0DF-E946-0CBE5201987B}"/>
          </ac:picMkLst>
        </pc:picChg>
        <pc:picChg chg="add del mod">
          <ac:chgData name="Austen Wallis" userId="9709871d-da04-4164-b696-a9a60f037dec" providerId="ADAL" clId="{D0421D2D-FE50-104C-B9CE-F5D56B549885}" dt="2024-10-09T13:31:42.962" v="3273" actId="478"/>
          <ac:picMkLst>
            <pc:docMk/>
            <pc:sldMk cId="3782479765" sldId="268"/>
            <ac:picMk id="39" creationId="{34A4D7EA-D3D4-397B-FCB9-2B5CFB588392}"/>
          </ac:picMkLst>
        </pc:picChg>
        <pc:picChg chg="add del mod">
          <ac:chgData name="Austen Wallis" userId="9709871d-da04-4164-b696-a9a60f037dec" providerId="ADAL" clId="{D0421D2D-FE50-104C-B9CE-F5D56B549885}" dt="2024-10-10T09:08:31.977" v="3363" actId="478"/>
          <ac:picMkLst>
            <pc:docMk/>
            <pc:sldMk cId="3782479765" sldId="268"/>
            <ac:picMk id="40" creationId="{C6B0A549-30CA-F341-B244-D9421CAC7AF9}"/>
          </ac:picMkLst>
        </pc:picChg>
        <pc:picChg chg="add del mod">
          <ac:chgData name="Austen Wallis" userId="9709871d-da04-4164-b696-a9a60f037dec" providerId="ADAL" clId="{D0421D2D-FE50-104C-B9CE-F5D56B549885}" dt="2024-10-10T09:08:31.502" v="3362" actId="478"/>
          <ac:picMkLst>
            <pc:docMk/>
            <pc:sldMk cId="3782479765" sldId="268"/>
            <ac:picMk id="41" creationId="{592207B0-1730-6EF2-7E6D-FDFE83B76B23}"/>
          </ac:picMkLst>
        </pc:picChg>
        <pc:picChg chg="add del mod">
          <ac:chgData name="Austen Wallis" userId="9709871d-da04-4164-b696-a9a60f037dec" providerId="ADAL" clId="{D0421D2D-FE50-104C-B9CE-F5D56B549885}" dt="2024-10-10T09:08:30.880" v="3361" actId="478"/>
          <ac:picMkLst>
            <pc:docMk/>
            <pc:sldMk cId="3782479765" sldId="268"/>
            <ac:picMk id="42" creationId="{4AFF1CC1-B9D4-8023-F0D9-18A31879B930}"/>
          </ac:picMkLst>
        </pc:picChg>
        <pc:picChg chg="add del mod">
          <ac:chgData name="Austen Wallis" userId="9709871d-da04-4164-b696-a9a60f037dec" providerId="ADAL" clId="{D0421D2D-FE50-104C-B9CE-F5D56B549885}" dt="2024-10-10T09:08:30.505" v="3360" actId="478"/>
          <ac:picMkLst>
            <pc:docMk/>
            <pc:sldMk cId="3782479765" sldId="268"/>
            <ac:picMk id="43" creationId="{65558A67-0587-D00C-1EB4-86F828EAA1CD}"/>
          </ac:picMkLst>
        </pc:picChg>
        <pc:picChg chg="add del mod">
          <ac:chgData name="Austen Wallis" userId="9709871d-da04-4164-b696-a9a60f037dec" providerId="ADAL" clId="{D0421D2D-FE50-104C-B9CE-F5D56B549885}" dt="2024-10-10T09:08:30.026" v="3359" actId="478"/>
          <ac:picMkLst>
            <pc:docMk/>
            <pc:sldMk cId="3782479765" sldId="268"/>
            <ac:picMk id="44" creationId="{17F09578-3D52-FCF5-5364-207503860FE8}"/>
          </ac:picMkLst>
        </pc:picChg>
        <pc:picChg chg="add del mod">
          <ac:chgData name="Austen Wallis" userId="9709871d-da04-4164-b696-a9a60f037dec" providerId="ADAL" clId="{D0421D2D-FE50-104C-B9CE-F5D56B549885}" dt="2024-10-10T09:08:53.891" v="3372" actId="478"/>
          <ac:picMkLst>
            <pc:docMk/>
            <pc:sldMk cId="3782479765" sldId="268"/>
            <ac:picMk id="45" creationId="{150A2CE2-168A-FFEC-20E5-10FFB396128B}"/>
          </ac:picMkLst>
        </pc:picChg>
        <pc:picChg chg="add del mod">
          <ac:chgData name="Austen Wallis" userId="9709871d-da04-4164-b696-a9a60f037dec" providerId="ADAL" clId="{D0421D2D-FE50-104C-B9CE-F5D56B549885}" dt="2024-10-10T09:35:51.170" v="3643" actId="478"/>
          <ac:picMkLst>
            <pc:docMk/>
            <pc:sldMk cId="3782479765" sldId="268"/>
            <ac:picMk id="46" creationId="{C1C5554B-736A-675E-7A0C-4E210CBABCFC}"/>
          </ac:picMkLst>
        </pc:picChg>
        <pc:picChg chg="add mod">
          <ac:chgData name="Austen Wallis" userId="9709871d-da04-4164-b696-a9a60f037dec" providerId="ADAL" clId="{D0421D2D-FE50-104C-B9CE-F5D56B549885}" dt="2024-10-10T09:35:51.532" v="3644"/>
          <ac:picMkLst>
            <pc:docMk/>
            <pc:sldMk cId="3782479765" sldId="268"/>
            <ac:picMk id="50" creationId="{29C0C0A8-1E3D-3776-47A2-F51BCC9905B0}"/>
          </ac:picMkLst>
        </pc:picChg>
        <pc:cxnChg chg="del">
          <ac:chgData name="Austen Wallis" userId="9709871d-da04-4164-b696-a9a60f037dec" providerId="ADAL" clId="{D0421D2D-FE50-104C-B9CE-F5D56B549885}" dt="2024-10-10T09:33:05.279" v="3605" actId="478"/>
          <ac:cxnSpMkLst>
            <pc:docMk/>
            <pc:sldMk cId="3782479765" sldId="268"/>
            <ac:cxnSpMk id="7" creationId="{D750F80D-AC59-B4AD-31AE-E8ADBAEDA974}"/>
          </ac:cxnSpMkLst>
        </pc:cxnChg>
        <pc:cxnChg chg="add mod">
          <ac:chgData name="Austen Wallis" userId="9709871d-da04-4164-b696-a9a60f037dec" providerId="ADAL" clId="{D0421D2D-FE50-104C-B9CE-F5D56B549885}" dt="2024-10-09T13:18:13.897" v="3254" actId="1037"/>
          <ac:cxnSpMkLst>
            <pc:docMk/>
            <pc:sldMk cId="3782479765" sldId="268"/>
            <ac:cxnSpMk id="18" creationId="{7552DA56-6E4C-653B-7A54-1603DF097831}"/>
          </ac:cxnSpMkLst>
        </pc:cxnChg>
        <pc:cxnChg chg="add mod">
          <ac:chgData name="Austen Wallis" userId="9709871d-da04-4164-b696-a9a60f037dec" providerId="ADAL" clId="{D0421D2D-FE50-104C-B9CE-F5D56B549885}" dt="2024-10-09T13:18:27.382" v="3257" actId="14100"/>
          <ac:cxnSpMkLst>
            <pc:docMk/>
            <pc:sldMk cId="3782479765" sldId="268"/>
            <ac:cxnSpMk id="19" creationId="{46C2CA56-C761-051A-3909-8DA51DA9BBDA}"/>
          </ac:cxnSpMkLst>
        </pc:cxnChg>
        <pc:cxnChg chg="add mod">
          <ac:chgData name="Austen Wallis" userId="9709871d-da04-4164-b696-a9a60f037dec" providerId="ADAL" clId="{D0421D2D-FE50-104C-B9CE-F5D56B549885}" dt="2024-10-09T13:18:10.807" v="3250" actId="1076"/>
          <ac:cxnSpMkLst>
            <pc:docMk/>
            <pc:sldMk cId="3782479765" sldId="268"/>
            <ac:cxnSpMk id="26" creationId="{40C81A9F-AAA8-3529-0E50-D948FE45D79D}"/>
          </ac:cxnSpMkLst>
        </pc:cxnChg>
        <pc:cxnChg chg="add mod">
          <ac:chgData name="Austen Wallis" userId="9709871d-da04-4164-b696-a9a60f037dec" providerId="ADAL" clId="{D0421D2D-FE50-104C-B9CE-F5D56B549885}" dt="2024-10-09T13:18:10.807" v="3250" actId="1076"/>
          <ac:cxnSpMkLst>
            <pc:docMk/>
            <pc:sldMk cId="3782479765" sldId="268"/>
            <ac:cxnSpMk id="27" creationId="{405D8F25-DCD9-E8F6-849D-5395218550FE}"/>
          </ac:cxnSpMkLst>
        </pc:cxnChg>
        <pc:cxnChg chg="mod">
          <ac:chgData name="Austen Wallis" userId="9709871d-da04-4164-b696-a9a60f037dec" providerId="ADAL" clId="{D0421D2D-FE50-104C-B9CE-F5D56B549885}" dt="2024-10-10T09:33:05.531" v="3606"/>
          <ac:cxnSpMkLst>
            <pc:docMk/>
            <pc:sldMk cId="3782479765" sldId="268"/>
            <ac:cxnSpMk id="48" creationId="{D29EE560-9F9F-8FA5-2C1F-47094820C7B0}"/>
          </ac:cxnSpMkLst>
        </pc:cxnChg>
        <pc:cxnChg chg="mod">
          <ac:chgData name="Austen Wallis" userId="9709871d-da04-4164-b696-a9a60f037dec" providerId="ADAL" clId="{D0421D2D-FE50-104C-B9CE-F5D56B549885}" dt="2024-10-10T09:33:05.531" v="3606"/>
          <ac:cxnSpMkLst>
            <pc:docMk/>
            <pc:sldMk cId="3782479765" sldId="268"/>
            <ac:cxnSpMk id="49" creationId="{87B1E81D-0E55-4288-ADFA-4FAE70D58F31}"/>
          </ac:cxnSpMkLst>
        </pc:cxnChg>
      </pc:sldChg>
      <pc:sldChg chg="addSp delSp modSp add mod">
        <pc:chgData name="Austen Wallis" userId="9709871d-da04-4164-b696-a9a60f037dec" providerId="ADAL" clId="{D0421D2D-FE50-104C-B9CE-F5D56B549885}" dt="2024-10-11T09:28:46.900" v="4788" actId="1076"/>
        <pc:sldMkLst>
          <pc:docMk/>
          <pc:sldMk cId="1074380617" sldId="269"/>
        </pc:sldMkLst>
        <pc:spChg chg="mod">
          <ac:chgData name="Austen Wallis" userId="9709871d-da04-4164-b696-a9a60f037dec" providerId="ADAL" clId="{D0421D2D-FE50-104C-B9CE-F5D56B549885}" dt="2024-10-10T09:38:06.640" v="3687" actId="20577"/>
          <ac:spMkLst>
            <pc:docMk/>
            <pc:sldMk cId="1074380617" sldId="269"/>
            <ac:spMk id="2" creationId="{372DE535-823E-E5FC-F6C5-982862C01D59}"/>
          </ac:spMkLst>
        </pc:spChg>
        <pc:spChg chg="del">
          <ac:chgData name="Austen Wallis" userId="9709871d-da04-4164-b696-a9a60f037dec" providerId="ADAL" clId="{D0421D2D-FE50-104C-B9CE-F5D56B549885}" dt="2024-10-11T09:24:16.982" v="4656" actId="478"/>
          <ac:spMkLst>
            <pc:docMk/>
            <pc:sldMk cId="1074380617" sldId="269"/>
            <ac:spMk id="3" creationId="{962EAC5E-6DA7-35EE-48DE-AA49DA9842C6}"/>
          </ac:spMkLst>
        </pc:spChg>
        <pc:spChg chg="mod">
          <ac:chgData name="Austen Wallis" userId="9709871d-da04-4164-b696-a9a60f037dec" providerId="ADAL" clId="{D0421D2D-FE50-104C-B9CE-F5D56B549885}" dt="2024-10-11T09:28:46.900" v="4788" actId="1076"/>
          <ac:spMkLst>
            <pc:docMk/>
            <pc:sldMk cId="1074380617" sldId="269"/>
            <ac:spMk id="6" creationId="{EA9833EE-A69F-98F2-51B0-0424C05D1E97}"/>
          </ac:spMkLst>
        </pc:spChg>
        <pc:spChg chg="add mod">
          <ac:chgData name="Austen Wallis" userId="9709871d-da04-4164-b696-a9a60f037dec" providerId="ADAL" clId="{D0421D2D-FE50-104C-B9CE-F5D56B549885}" dt="2024-10-11T09:26:43.795" v="4728" actId="20577"/>
          <ac:spMkLst>
            <pc:docMk/>
            <pc:sldMk cId="1074380617" sldId="269"/>
            <ac:spMk id="11" creationId="{F583BF84-CA8C-6FD8-75D4-09518BAFDF8F}"/>
          </ac:spMkLst>
        </pc:spChg>
        <pc:spChg chg="add del mod">
          <ac:chgData name="Austen Wallis" userId="9709871d-da04-4164-b696-a9a60f037dec" providerId="ADAL" clId="{D0421D2D-FE50-104C-B9CE-F5D56B549885}" dt="2024-10-11T09:23:38.763" v="4639" actId="478"/>
          <ac:spMkLst>
            <pc:docMk/>
            <pc:sldMk cId="1074380617" sldId="269"/>
            <ac:spMk id="12" creationId="{A18DF58C-A605-BB80-DAEF-9682C178C192}"/>
          </ac:spMkLst>
        </pc:spChg>
        <pc:spChg chg="add mod">
          <ac:chgData name="Austen Wallis" userId="9709871d-da04-4164-b696-a9a60f037dec" providerId="ADAL" clId="{D0421D2D-FE50-104C-B9CE-F5D56B549885}" dt="2024-10-11T09:25:48.743" v="4682" actId="1076"/>
          <ac:spMkLst>
            <pc:docMk/>
            <pc:sldMk cId="1074380617" sldId="269"/>
            <ac:spMk id="13" creationId="{DAFB5FDA-B4CC-2E1D-77F1-332541BCF7BD}"/>
          </ac:spMkLst>
        </pc:spChg>
        <pc:spChg chg="add del mod">
          <ac:chgData name="Austen Wallis" userId="9709871d-da04-4164-b696-a9a60f037dec" providerId="ADAL" clId="{D0421D2D-FE50-104C-B9CE-F5D56B549885}" dt="2024-10-11T09:23:59.565" v="4651" actId="478"/>
          <ac:spMkLst>
            <pc:docMk/>
            <pc:sldMk cId="1074380617" sldId="269"/>
            <ac:spMk id="14" creationId="{19119A4C-4EF4-8523-CEE2-C301A8071072}"/>
          </ac:spMkLst>
        </pc:spChg>
        <pc:spChg chg="add mod">
          <ac:chgData name="Austen Wallis" userId="9709871d-da04-4164-b696-a9a60f037dec" providerId="ADAL" clId="{D0421D2D-FE50-104C-B9CE-F5D56B549885}" dt="2024-10-11T09:26:57.203" v="4731" actId="20577"/>
          <ac:spMkLst>
            <pc:docMk/>
            <pc:sldMk cId="1074380617" sldId="269"/>
            <ac:spMk id="15" creationId="{1278E471-C3E2-8562-9772-FC0E4F7FCACA}"/>
          </ac:spMkLst>
        </pc:spChg>
        <pc:spChg chg="add del mod">
          <ac:chgData name="Austen Wallis" userId="9709871d-da04-4164-b696-a9a60f037dec" providerId="ADAL" clId="{D0421D2D-FE50-104C-B9CE-F5D56B549885}" dt="2024-10-11T09:24:24.716" v="4658" actId="478"/>
          <ac:spMkLst>
            <pc:docMk/>
            <pc:sldMk cId="1074380617" sldId="269"/>
            <ac:spMk id="16" creationId="{DFF92353-475A-FD2A-4E5A-41DF3969A3E0}"/>
          </ac:spMkLst>
        </pc:spChg>
        <pc:spChg chg="add del mod">
          <ac:chgData name="Austen Wallis" userId="9709871d-da04-4164-b696-a9a60f037dec" providerId="ADAL" clId="{D0421D2D-FE50-104C-B9CE-F5D56B549885}" dt="2024-10-11T09:24:08.606" v="4652" actId="478"/>
          <ac:spMkLst>
            <pc:docMk/>
            <pc:sldMk cId="1074380617" sldId="269"/>
            <ac:spMk id="17" creationId="{6C2CE417-287F-129C-BF06-F50EAFA222E4}"/>
          </ac:spMkLst>
        </pc:spChg>
        <pc:spChg chg="add del mod">
          <ac:chgData name="Austen Wallis" userId="9709871d-da04-4164-b696-a9a60f037dec" providerId="ADAL" clId="{D0421D2D-FE50-104C-B9CE-F5D56B549885}" dt="2024-10-11T09:24:13.016" v="4654" actId="478"/>
          <ac:spMkLst>
            <pc:docMk/>
            <pc:sldMk cId="1074380617" sldId="269"/>
            <ac:spMk id="25" creationId="{206B8317-8C6D-EB1A-2C4E-38A73F20E239}"/>
          </ac:spMkLst>
        </pc:spChg>
        <pc:spChg chg="add del mod">
          <ac:chgData name="Austen Wallis" userId="9709871d-da04-4164-b696-a9a60f037dec" providerId="ADAL" clId="{D0421D2D-FE50-104C-B9CE-F5D56B549885}" dt="2024-10-11T09:25:13.037" v="4667" actId="478"/>
          <ac:spMkLst>
            <pc:docMk/>
            <pc:sldMk cId="1074380617" sldId="269"/>
            <ac:spMk id="26" creationId="{9DA9C79B-A2CF-5DC2-87AE-089E5A909101}"/>
          </ac:spMkLst>
        </pc:spChg>
        <pc:spChg chg="add del mod">
          <ac:chgData name="Austen Wallis" userId="9709871d-da04-4164-b696-a9a60f037dec" providerId="ADAL" clId="{D0421D2D-FE50-104C-B9CE-F5D56B549885}" dt="2024-10-11T09:25:14.747" v="4669" actId="478"/>
          <ac:spMkLst>
            <pc:docMk/>
            <pc:sldMk cId="1074380617" sldId="269"/>
            <ac:spMk id="27" creationId="{014590E8-A9D6-B35C-077D-58038667FFA3}"/>
          </ac:spMkLst>
        </pc:spChg>
        <pc:spChg chg="add mod">
          <ac:chgData name="Austen Wallis" userId="9709871d-da04-4164-b696-a9a60f037dec" providerId="ADAL" clId="{D0421D2D-FE50-104C-B9CE-F5D56B549885}" dt="2024-10-11T09:28:21.127" v="4750" actId="14100"/>
          <ac:spMkLst>
            <pc:docMk/>
            <pc:sldMk cId="1074380617" sldId="269"/>
            <ac:spMk id="28" creationId="{64A6672A-CA4B-2FCC-E4B7-57D53364FA8E}"/>
          </ac:spMkLst>
        </pc:spChg>
        <pc:spChg chg="add mod">
          <ac:chgData name="Austen Wallis" userId="9709871d-da04-4164-b696-a9a60f037dec" providerId="ADAL" clId="{D0421D2D-FE50-104C-B9CE-F5D56B549885}" dt="2024-10-11T09:25:48.743" v="4682" actId="1076"/>
          <ac:spMkLst>
            <pc:docMk/>
            <pc:sldMk cId="1074380617" sldId="269"/>
            <ac:spMk id="29" creationId="{0173BDF6-2EEB-9F8E-DB46-F33DE2835F71}"/>
          </ac:spMkLst>
        </pc:spChg>
        <pc:spChg chg="add del mod">
          <ac:chgData name="Austen Wallis" userId="9709871d-da04-4164-b696-a9a60f037dec" providerId="ADAL" clId="{D0421D2D-FE50-104C-B9CE-F5D56B549885}" dt="2024-10-11T09:24:18.372" v="4657" actId="478"/>
          <ac:spMkLst>
            <pc:docMk/>
            <pc:sldMk cId="1074380617" sldId="269"/>
            <ac:spMk id="31" creationId="{850360DD-7365-1D09-8722-BEAB56F3B0EC}"/>
          </ac:spMkLst>
        </pc:spChg>
        <pc:grpChg chg="add mod">
          <ac:chgData name="Austen Wallis" userId="9709871d-da04-4164-b696-a9a60f037dec" providerId="ADAL" clId="{D0421D2D-FE50-104C-B9CE-F5D56B549885}" dt="2024-10-10T09:38:35.455" v="3700" actId="167"/>
          <ac:grpSpMkLst>
            <pc:docMk/>
            <pc:sldMk cId="1074380617" sldId="269"/>
            <ac:grpSpMk id="8" creationId="{562BFA66-BFAC-51B6-3EFB-192ECEEE45CB}"/>
          </ac:grpSpMkLst>
        </pc:grpChg>
        <pc:picChg chg="add mod">
          <ac:chgData name="Austen Wallis" userId="9709871d-da04-4164-b696-a9a60f037dec" providerId="ADAL" clId="{D0421D2D-FE50-104C-B9CE-F5D56B549885}" dt="2024-10-11T09:27:49.097" v="4732" actId="1076"/>
          <ac:picMkLst>
            <pc:docMk/>
            <pc:sldMk cId="1074380617" sldId="269"/>
            <ac:picMk id="5" creationId="{5749BC84-0917-DD3D-F77B-7E4C9C812824}"/>
          </ac:picMkLst>
        </pc:picChg>
        <pc:cxnChg chg="del">
          <ac:chgData name="Austen Wallis" userId="9709871d-da04-4164-b696-a9a60f037dec" providerId="ADAL" clId="{D0421D2D-FE50-104C-B9CE-F5D56B549885}" dt="2024-10-10T09:38:13.190" v="3688" actId="478"/>
          <ac:cxnSpMkLst>
            <pc:docMk/>
            <pc:sldMk cId="1074380617" sldId="269"/>
            <ac:cxnSpMk id="7" creationId="{7783EC29-9E4C-4D85-A296-2F7A66F361D0}"/>
          </ac:cxnSpMkLst>
        </pc:cxnChg>
        <pc:cxnChg chg="mod">
          <ac:chgData name="Austen Wallis" userId="9709871d-da04-4164-b696-a9a60f037dec" providerId="ADAL" clId="{D0421D2D-FE50-104C-B9CE-F5D56B549885}" dt="2024-10-10T09:38:13.494" v="3689"/>
          <ac:cxnSpMkLst>
            <pc:docMk/>
            <pc:sldMk cId="1074380617" sldId="269"/>
            <ac:cxnSpMk id="9" creationId="{38A8995C-DE32-7B25-4F31-015888E28132}"/>
          </ac:cxnSpMkLst>
        </pc:cxnChg>
        <pc:cxnChg chg="mod">
          <ac:chgData name="Austen Wallis" userId="9709871d-da04-4164-b696-a9a60f037dec" providerId="ADAL" clId="{D0421D2D-FE50-104C-B9CE-F5D56B549885}" dt="2024-10-10T09:38:13.494" v="3689"/>
          <ac:cxnSpMkLst>
            <pc:docMk/>
            <pc:sldMk cId="1074380617" sldId="269"/>
            <ac:cxnSpMk id="10" creationId="{044F49BE-656D-E3AB-7030-7DB8122858E2}"/>
          </ac:cxnSpMkLst>
        </pc:cxnChg>
        <pc:cxnChg chg="add del mod">
          <ac:chgData name="Austen Wallis" userId="9709871d-da04-4164-b696-a9a60f037dec" providerId="ADAL" clId="{D0421D2D-FE50-104C-B9CE-F5D56B549885}" dt="2024-10-11T09:24:13.698" v="4655" actId="478"/>
          <ac:cxnSpMkLst>
            <pc:docMk/>
            <pc:sldMk cId="1074380617" sldId="269"/>
            <ac:cxnSpMk id="18" creationId="{F6B76903-813B-A950-B984-315B9A46540E}"/>
          </ac:cxnSpMkLst>
        </pc:cxnChg>
        <pc:cxnChg chg="add mod">
          <ac:chgData name="Austen Wallis" userId="9709871d-da04-4164-b696-a9a60f037dec" providerId="ADAL" clId="{D0421D2D-FE50-104C-B9CE-F5D56B549885}" dt="2024-10-11T09:25:48.743" v="4682" actId="1076"/>
          <ac:cxnSpMkLst>
            <pc:docMk/>
            <pc:sldMk cId="1074380617" sldId="269"/>
            <ac:cxnSpMk id="19" creationId="{BE097F4F-2418-F85F-297D-AE98FA4E7188}"/>
          </ac:cxnSpMkLst>
        </pc:cxnChg>
        <pc:cxnChg chg="add mod">
          <ac:chgData name="Austen Wallis" userId="9709871d-da04-4164-b696-a9a60f037dec" providerId="ADAL" clId="{D0421D2D-FE50-104C-B9CE-F5D56B549885}" dt="2024-10-11T09:25:48.743" v="4682" actId="1076"/>
          <ac:cxnSpMkLst>
            <pc:docMk/>
            <pc:sldMk cId="1074380617" sldId="269"/>
            <ac:cxnSpMk id="20" creationId="{74EF6BD0-4E1A-7C0A-E1CB-DDC4BE5B1815}"/>
          </ac:cxnSpMkLst>
        </pc:cxnChg>
        <pc:cxnChg chg="add del mod">
          <ac:chgData name="Austen Wallis" userId="9709871d-da04-4164-b696-a9a60f037dec" providerId="ADAL" clId="{D0421D2D-FE50-104C-B9CE-F5D56B549885}" dt="2024-10-11T09:24:42.781" v="4659" actId="478"/>
          <ac:cxnSpMkLst>
            <pc:docMk/>
            <pc:sldMk cId="1074380617" sldId="269"/>
            <ac:cxnSpMk id="21" creationId="{E8984240-6E4D-AEA7-DCFF-502135304AB6}"/>
          </ac:cxnSpMkLst>
        </pc:cxnChg>
        <pc:cxnChg chg="add del mod">
          <ac:chgData name="Austen Wallis" userId="9709871d-da04-4164-b696-a9a60f037dec" providerId="ADAL" clId="{D0421D2D-FE50-104C-B9CE-F5D56B549885}" dt="2024-10-11T09:24:59.990" v="4663" actId="478"/>
          <ac:cxnSpMkLst>
            <pc:docMk/>
            <pc:sldMk cId="1074380617" sldId="269"/>
            <ac:cxnSpMk id="22" creationId="{16B2B771-639B-D2E2-6B0B-FB40D55A5864}"/>
          </ac:cxnSpMkLst>
        </pc:cxnChg>
        <pc:cxnChg chg="add mod">
          <ac:chgData name="Austen Wallis" userId="9709871d-da04-4164-b696-a9a60f037dec" providerId="ADAL" clId="{D0421D2D-FE50-104C-B9CE-F5D56B549885}" dt="2024-10-11T09:25:48.743" v="4682" actId="1076"/>
          <ac:cxnSpMkLst>
            <pc:docMk/>
            <pc:sldMk cId="1074380617" sldId="269"/>
            <ac:cxnSpMk id="23" creationId="{5DD24FD5-458A-7B17-ED83-A37306A68CB2}"/>
          </ac:cxnSpMkLst>
        </pc:cxnChg>
        <pc:cxnChg chg="add del mod">
          <ac:chgData name="Austen Wallis" userId="9709871d-da04-4164-b696-a9a60f037dec" providerId="ADAL" clId="{D0421D2D-FE50-104C-B9CE-F5D56B549885}" dt="2024-10-11T09:24:48.044" v="4660" actId="478"/>
          <ac:cxnSpMkLst>
            <pc:docMk/>
            <pc:sldMk cId="1074380617" sldId="269"/>
            <ac:cxnSpMk id="24" creationId="{C9FF91DE-C44C-3C48-3D05-B1438EE22FDD}"/>
          </ac:cxnSpMkLst>
        </pc:cxnChg>
      </pc:sldChg>
      <pc:sldChg chg="add del">
        <pc:chgData name="Austen Wallis" userId="9709871d-da04-4164-b696-a9a60f037dec" providerId="ADAL" clId="{D0421D2D-FE50-104C-B9CE-F5D56B549885}" dt="2024-10-09T14:05:00.994" v="3295" actId="2696"/>
        <pc:sldMkLst>
          <pc:docMk/>
          <pc:sldMk cId="3804422423" sldId="270"/>
        </pc:sldMkLst>
      </pc:sldChg>
      <pc:sldChg chg="addSp delSp modSp add mod modAnim">
        <pc:chgData name="Austen Wallis" userId="9709871d-da04-4164-b696-a9a60f037dec" providerId="ADAL" clId="{D0421D2D-FE50-104C-B9CE-F5D56B549885}" dt="2024-10-10T09:35:49.020" v="3642" actId="478"/>
        <pc:sldMkLst>
          <pc:docMk/>
          <pc:sldMk cId="800651235" sldId="271"/>
        </pc:sldMkLst>
        <pc:spChg chg="mod">
          <ac:chgData name="Austen Wallis" userId="9709871d-da04-4164-b696-a9a60f037dec" providerId="ADAL" clId="{D0421D2D-FE50-104C-B9CE-F5D56B549885}" dt="2024-10-09T14:07:30.624" v="3306" actId="20577"/>
          <ac:spMkLst>
            <pc:docMk/>
            <pc:sldMk cId="800651235" sldId="271"/>
            <ac:spMk id="11" creationId="{C57ADD78-2FD8-A62E-892E-4F26DF60ACEF}"/>
          </ac:spMkLst>
        </pc:spChg>
        <pc:spChg chg="mod">
          <ac:chgData name="Austen Wallis" userId="9709871d-da04-4164-b696-a9a60f037dec" providerId="ADAL" clId="{D0421D2D-FE50-104C-B9CE-F5D56B549885}" dt="2024-10-09T14:10:52.933" v="3345" actId="14100"/>
          <ac:spMkLst>
            <pc:docMk/>
            <pc:sldMk cId="800651235" sldId="271"/>
            <ac:spMk id="23" creationId="{61E1BC80-34D4-7077-C187-7F8BEF3893A6}"/>
          </ac:spMkLst>
        </pc:spChg>
        <pc:grpChg chg="add mod">
          <ac:chgData name="Austen Wallis" userId="9709871d-da04-4164-b696-a9a60f037dec" providerId="ADAL" clId="{D0421D2D-FE50-104C-B9CE-F5D56B549885}" dt="2024-10-10T09:33:01.332" v="3604" actId="167"/>
          <ac:grpSpMkLst>
            <pc:docMk/>
            <pc:sldMk cId="800651235" sldId="271"/>
            <ac:grpSpMk id="9" creationId="{3CA7B44D-F6AB-2319-8721-468E910A3CCF}"/>
          </ac:grpSpMkLst>
        </pc:grpChg>
        <pc:picChg chg="add mod modCrop">
          <ac:chgData name="Austen Wallis" userId="9709871d-da04-4164-b696-a9a60f037dec" providerId="ADAL" clId="{D0421D2D-FE50-104C-B9CE-F5D56B549885}" dt="2024-10-10T09:35:25.997" v="3639" actId="14100"/>
          <ac:picMkLst>
            <pc:docMk/>
            <pc:sldMk cId="800651235" sldId="271"/>
            <ac:picMk id="5" creationId="{67B3D56F-D2EF-ABD7-1BDF-062E2C957B7B}"/>
          </ac:picMkLst>
        </pc:picChg>
        <pc:picChg chg="add del mod">
          <ac:chgData name="Austen Wallis" userId="9709871d-da04-4164-b696-a9a60f037dec" providerId="ADAL" clId="{D0421D2D-FE50-104C-B9CE-F5D56B549885}" dt="2024-10-10T09:08:50.250" v="3369" actId="478"/>
          <ac:picMkLst>
            <pc:docMk/>
            <pc:sldMk cId="800651235" sldId="271"/>
            <ac:picMk id="8" creationId="{B4273257-E7E7-6D6C-1A52-467CEDAE61DF}"/>
          </ac:picMkLst>
        </pc:picChg>
        <pc:picChg chg="add del mod">
          <ac:chgData name="Austen Wallis" userId="9709871d-da04-4164-b696-a9a60f037dec" providerId="ADAL" clId="{D0421D2D-FE50-104C-B9CE-F5D56B549885}" dt="2024-10-10T09:35:49.020" v="3642" actId="478"/>
          <ac:picMkLst>
            <pc:docMk/>
            <pc:sldMk cId="800651235" sldId="271"/>
            <ac:picMk id="14" creationId="{7500B705-0E1F-955B-23C6-1B75E80DCC71}"/>
          </ac:picMkLst>
        </pc:picChg>
        <pc:picChg chg="mod">
          <ac:chgData name="Austen Wallis" userId="9709871d-da04-4164-b696-a9a60f037dec" providerId="ADAL" clId="{D0421D2D-FE50-104C-B9CE-F5D56B549885}" dt="2024-10-09T14:11:42.692" v="3357" actId="1076"/>
          <ac:picMkLst>
            <pc:docMk/>
            <pc:sldMk cId="800651235" sldId="271"/>
            <ac:picMk id="40" creationId="{062EBF14-AD42-02B0-0D61-BDE8CC968A88}"/>
          </ac:picMkLst>
        </pc:picChg>
        <pc:picChg chg="mod">
          <ac:chgData name="Austen Wallis" userId="9709871d-da04-4164-b696-a9a60f037dec" providerId="ADAL" clId="{D0421D2D-FE50-104C-B9CE-F5D56B549885}" dt="2024-10-09T14:11:53.985" v="3358" actId="1076"/>
          <ac:picMkLst>
            <pc:docMk/>
            <pc:sldMk cId="800651235" sldId="271"/>
            <ac:picMk id="41" creationId="{C3996B9C-95A1-0BB3-AFF5-316F238EFD2A}"/>
          </ac:picMkLst>
        </pc:picChg>
        <pc:picChg chg="mod">
          <ac:chgData name="Austen Wallis" userId="9709871d-da04-4164-b696-a9a60f037dec" providerId="ADAL" clId="{D0421D2D-FE50-104C-B9CE-F5D56B549885}" dt="2024-10-09T14:11:34.016" v="3356" actId="1076"/>
          <ac:picMkLst>
            <pc:docMk/>
            <pc:sldMk cId="800651235" sldId="271"/>
            <ac:picMk id="42" creationId="{E110C130-1380-520C-457D-55FAC57104A0}"/>
          </ac:picMkLst>
        </pc:picChg>
        <pc:picChg chg="mod">
          <ac:chgData name="Austen Wallis" userId="9709871d-da04-4164-b696-a9a60f037dec" providerId="ADAL" clId="{D0421D2D-FE50-104C-B9CE-F5D56B549885}" dt="2024-10-09T14:11:21.903" v="3354" actId="1076"/>
          <ac:picMkLst>
            <pc:docMk/>
            <pc:sldMk cId="800651235" sldId="271"/>
            <ac:picMk id="43" creationId="{3161AC32-0E98-087B-0702-2273D9C2B554}"/>
          </ac:picMkLst>
        </pc:picChg>
        <pc:picChg chg="mod">
          <ac:chgData name="Austen Wallis" userId="9709871d-da04-4164-b696-a9a60f037dec" providerId="ADAL" clId="{D0421D2D-FE50-104C-B9CE-F5D56B549885}" dt="2024-10-09T14:11:13.123" v="3352" actId="1076"/>
          <ac:picMkLst>
            <pc:docMk/>
            <pc:sldMk cId="800651235" sldId="271"/>
            <ac:picMk id="44" creationId="{EB36CF3B-E7AD-02AB-B36F-604F5A22857B}"/>
          </ac:picMkLst>
        </pc:picChg>
        <pc:picChg chg="del">
          <ac:chgData name="Austen Wallis" userId="9709871d-da04-4164-b696-a9a60f037dec" providerId="ADAL" clId="{D0421D2D-FE50-104C-B9CE-F5D56B549885}" dt="2024-10-09T14:05:11.062" v="3298" actId="478"/>
          <ac:picMkLst>
            <pc:docMk/>
            <pc:sldMk cId="800651235" sldId="271"/>
            <ac:picMk id="45" creationId="{A88ACE93-ED73-57A2-3714-47600C0850EB}"/>
          </ac:picMkLst>
        </pc:picChg>
        <pc:cxnChg chg="del">
          <ac:chgData name="Austen Wallis" userId="9709871d-da04-4164-b696-a9a60f037dec" providerId="ADAL" clId="{D0421D2D-FE50-104C-B9CE-F5D56B549885}" dt="2024-10-10T09:32:59.412" v="3602" actId="478"/>
          <ac:cxnSpMkLst>
            <pc:docMk/>
            <pc:sldMk cId="800651235" sldId="271"/>
            <ac:cxnSpMk id="7" creationId="{498704AF-E373-9A1C-BEA1-8C564215BEDD}"/>
          </ac:cxnSpMkLst>
        </pc:cxnChg>
        <pc:cxnChg chg="mod">
          <ac:chgData name="Austen Wallis" userId="9709871d-da04-4164-b696-a9a60f037dec" providerId="ADAL" clId="{D0421D2D-FE50-104C-B9CE-F5D56B549885}" dt="2024-10-10T09:32:59.685" v="3603"/>
          <ac:cxnSpMkLst>
            <pc:docMk/>
            <pc:sldMk cId="800651235" sldId="271"/>
            <ac:cxnSpMk id="10" creationId="{D03F1D9F-93B6-ED78-4A46-DB2FBF261C25}"/>
          </ac:cxnSpMkLst>
        </pc:cxnChg>
        <pc:cxnChg chg="mod">
          <ac:chgData name="Austen Wallis" userId="9709871d-da04-4164-b696-a9a60f037dec" providerId="ADAL" clId="{D0421D2D-FE50-104C-B9CE-F5D56B549885}" dt="2024-10-10T09:32:59.685" v="3603"/>
          <ac:cxnSpMkLst>
            <pc:docMk/>
            <pc:sldMk cId="800651235" sldId="271"/>
            <ac:cxnSpMk id="13" creationId="{B7FF156A-4223-DF44-59BD-D91DE59FD070}"/>
          </ac:cxnSpMkLst>
        </pc:cxnChg>
        <pc:cxnChg chg="mod">
          <ac:chgData name="Austen Wallis" userId="9709871d-da04-4164-b696-a9a60f037dec" providerId="ADAL" clId="{D0421D2D-FE50-104C-B9CE-F5D56B549885}" dt="2024-10-09T14:10:52.933" v="3345" actId="14100"/>
          <ac:cxnSpMkLst>
            <pc:docMk/>
            <pc:sldMk cId="800651235" sldId="271"/>
            <ac:cxnSpMk id="19" creationId="{AD1CE668-B143-8F04-47A0-DBD7097C3B50}"/>
          </ac:cxnSpMkLst>
        </pc:cxnChg>
      </pc:sldChg>
      <pc:sldChg chg="addSp delSp modSp add mod ord">
        <pc:chgData name="Austen Wallis" userId="9709871d-da04-4164-b696-a9a60f037dec" providerId="ADAL" clId="{D0421D2D-FE50-104C-B9CE-F5D56B549885}" dt="2024-10-11T10:52:02.267" v="6565" actId="1036"/>
        <pc:sldMkLst>
          <pc:docMk/>
          <pc:sldMk cId="2198488370" sldId="272"/>
        </pc:sldMkLst>
        <pc:spChg chg="mod">
          <ac:chgData name="Austen Wallis" userId="9709871d-da04-4164-b696-a9a60f037dec" providerId="ADAL" clId="{D0421D2D-FE50-104C-B9CE-F5D56B549885}" dt="2024-10-11T10:45:15.988" v="6451" actId="20577"/>
          <ac:spMkLst>
            <pc:docMk/>
            <pc:sldMk cId="2198488370" sldId="272"/>
            <ac:spMk id="2" creationId="{68861E92-70F4-4083-931D-6CCAED7197A4}"/>
          </ac:spMkLst>
        </pc:spChg>
        <pc:spChg chg="mod">
          <ac:chgData name="Austen Wallis" userId="9709871d-da04-4164-b696-a9a60f037dec" providerId="ADAL" clId="{D0421D2D-FE50-104C-B9CE-F5D56B549885}" dt="2024-10-11T10:46:13.859" v="6490" actId="948"/>
          <ac:spMkLst>
            <pc:docMk/>
            <pc:sldMk cId="2198488370" sldId="272"/>
            <ac:spMk id="3" creationId="{64133252-3AC8-3DF6-8924-6D09650458CA}"/>
          </ac:spMkLst>
        </pc:spChg>
        <pc:spChg chg="del">
          <ac:chgData name="Austen Wallis" userId="9709871d-da04-4164-b696-a9a60f037dec" providerId="ADAL" clId="{D0421D2D-FE50-104C-B9CE-F5D56B549885}" dt="2024-10-11T10:41:07.962" v="6396" actId="478"/>
          <ac:spMkLst>
            <pc:docMk/>
            <pc:sldMk cId="2198488370" sldId="272"/>
            <ac:spMk id="6" creationId="{89B202C7-8EFB-849B-2298-979E867D35B6}"/>
          </ac:spMkLst>
        </pc:spChg>
        <pc:spChg chg="add mod">
          <ac:chgData name="Austen Wallis" userId="9709871d-da04-4164-b696-a9a60f037dec" providerId="ADAL" clId="{D0421D2D-FE50-104C-B9CE-F5D56B549885}" dt="2024-10-11T10:52:02.267" v="6565" actId="1036"/>
          <ac:spMkLst>
            <pc:docMk/>
            <pc:sldMk cId="2198488370" sldId="272"/>
            <ac:spMk id="11" creationId="{6C2A769A-28AC-2897-2691-5883CE226A7D}"/>
          </ac:spMkLst>
        </pc:spChg>
        <pc:spChg chg="add mod">
          <ac:chgData name="Austen Wallis" userId="9709871d-da04-4164-b696-a9a60f037dec" providerId="ADAL" clId="{D0421D2D-FE50-104C-B9CE-F5D56B549885}" dt="2024-10-11T10:52:02.267" v="6565" actId="1036"/>
          <ac:spMkLst>
            <pc:docMk/>
            <pc:sldMk cId="2198488370" sldId="272"/>
            <ac:spMk id="12" creationId="{5EC07537-EC71-E33C-451E-60FFDB371B33}"/>
          </ac:spMkLst>
        </pc:spChg>
        <pc:spChg chg="add del mod">
          <ac:chgData name="Austen Wallis" userId="9709871d-da04-4164-b696-a9a60f037dec" providerId="ADAL" clId="{D0421D2D-FE50-104C-B9CE-F5D56B549885}" dt="2024-10-11T10:44:12.716" v="6443" actId="478"/>
          <ac:spMkLst>
            <pc:docMk/>
            <pc:sldMk cId="2198488370" sldId="272"/>
            <ac:spMk id="13" creationId="{4A0984EC-DE92-7505-9F5D-7F5952F7BF33}"/>
          </ac:spMkLst>
        </pc:spChg>
        <pc:spChg chg="add mod">
          <ac:chgData name="Austen Wallis" userId="9709871d-da04-4164-b696-a9a60f037dec" providerId="ADAL" clId="{D0421D2D-FE50-104C-B9CE-F5D56B549885}" dt="2024-10-11T10:52:02.267" v="6565" actId="1036"/>
          <ac:spMkLst>
            <pc:docMk/>
            <pc:sldMk cId="2198488370" sldId="272"/>
            <ac:spMk id="14" creationId="{6FC0D295-1225-A9A2-7548-2834F089CCC8}"/>
          </ac:spMkLst>
        </pc:spChg>
        <pc:spChg chg="add mod">
          <ac:chgData name="Austen Wallis" userId="9709871d-da04-4164-b696-a9a60f037dec" providerId="ADAL" clId="{D0421D2D-FE50-104C-B9CE-F5D56B549885}" dt="2024-10-11T10:52:02.267" v="6565" actId="1036"/>
          <ac:spMkLst>
            <pc:docMk/>
            <pc:sldMk cId="2198488370" sldId="272"/>
            <ac:spMk id="15" creationId="{7BAF2C06-0635-495D-1912-DF2136F78A50}"/>
          </ac:spMkLst>
        </pc:spChg>
        <pc:spChg chg="add mod">
          <ac:chgData name="Austen Wallis" userId="9709871d-da04-4164-b696-a9a60f037dec" providerId="ADAL" clId="{D0421D2D-FE50-104C-B9CE-F5D56B549885}" dt="2024-10-11T10:52:02.267" v="6565" actId="1036"/>
          <ac:spMkLst>
            <pc:docMk/>
            <pc:sldMk cId="2198488370" sldId="272"/>
            <ac:spMk id="16" creationId="{B0F72140-0DCC-2BCB-9D97-B2D19FA37516}"/>
          </ac:spMkLst>
        </pc:spChg>
        <pc:spChg chg="add mod">
          <ac:chgData name="Austen Wallis" userId="9709871d-da04-4164-b696-a9a60f037dec" providerId="ADAL" clId="{D0421D2D-FE50-104C-B9CE-F5D56B549885}" dt="2024-10-11T10:52:02.267" v="6565" actId="1036"/>
          <ac:spMkLst>
            <pc:docMk/>
            <pc:sldMk cId="2198488370" sldId="272"/>
            <ac:spMk id="18" creationId="{34D84DE7-5795-4037-15D2-928DE82B49B3}"/>
          </ac:spMkLst>
        </pc:spChg>
        <pc:spChg chg="add mod">
          <ac:chgData name="Austen Wallis" userId="9709871d-da04-4164-b696-a9a60f037dec" providerId="ADAL" clId="{D0421D2D-FE50-104C-B9CE-F5D56B549885}" dt="2024-10-11T10:52:02.267" v="6565" actId="1036"/>
          <ac:spMkLst>
            <pc:docMk/>
            <pc:sldMk cId="2198488370" sldId="272"/>
            <ac:spMk id="19" creationId="{EC0B0770-8D6E-EADF-A343-A4B340FF3153}"/>
          </ac:spMkLst>
        </pc:spChg>
        <pc:spChg chg="add mod">
          <ac:chgData name="Austen Wallis" userId="9709871d-da04-4164-b696-a9a60f037dec" providerId="ADAL" clId="{D0421D2D-FE50-104C-B9CE-F5D56B549885}" dt="2024-10-11T10:52:02.267" v="6565" actId="1036"/>
          <ac:spMkLst>
            <pc:docMk/>
            <pc:sldMk cId="2198488370" sldId="272"/>
            <ac:spMk id="20" creationId="{5A92535F-7B36-2C69-4763-C66495721199}"/>
          </ac:spMkLst>
        </pc:spChg>
        <pc:spChg chg="add del mod">
          <ac:chgData name="Austen Wallis" userId="9709871d-da04-4164-b696-a9a60f037dec" providerId="ADAL" clId="{D0421D2D-FE50-104C-B9CE-F5D56B549885}" dt="2024-10-11T10:44:03.768" v="6442" actId="478"/>
          <ac:spMkLst>
            <pc:docMk/>
            <pc:sldMk cId="2198488370" sldId="272"/>
            <ac:spMk id="21" creationId="{3F2FD1E4-9D50-A6FF-98C6-17F693E21F5A}"/>
          </ac:spMkLst>
        </pc:spChg>
        <pc:spChg chg="add mod">
          <ac:chgData name="Austen Wallis" userId="9709871d-da04-4164-b696-a9a60f037dec" providerId="ADAL" clId="{D0421D2D-FE50-104C-B9CE-F5D56B549885}" dt="2024-10-11T10:52:02.267" v="6565" actId="1036"/>
          <ac:spMkLst>
            <pc:docMk/>
            <pc:sldMk cId="2198488370" sldId="272"/>
            <ac:spMk id="22" creationId="{D23E87E7-5E86-25AC-3274-36BBCE2D7926}"/>
          </ac:spMkLst>
        </pc:spChg>
        <pc:spChg chg="add mod">
          <ac:chgData name="Austen Wallis" userId="9709871d-da04-4164-b696-a9a60f037dec" providerId="ADAL" clId="{D0421D2D-FE50-104C-B9CE-F5D56B549885}" dt="2024-10-11T10:52:02.267" v="6565" actId="1036"/>
          <ac:spMkLst>
            <pc:docMk/>
            <pc:sldMk cId="2198488370" sldId="272"/>
            <ac:spMk id="23" creationId="{7CCF921E-62EC-7A3C-91C3-B67F079C84E5}"/>
          </ac:spMkLst>
        </pc:spChg>
        <pc:spChg chg="add mod">
          <ac:chgData name="Austen Wallis" userId="9709871d-da04-4164-b696-a9a60f037dec" providerId="ADAL" clId="{D0421D2D-FE50-104C-B9CE-F5D56B549885}" dt="2024-10-11T10:45:48.449" v="6486" actId="1076"/>
          <ac:spMkLst>
            <pc:docMk/>
            <pc:sldMk cId="2198488370" sldId="272"/>
            <ac:spMk id="24" creationId="{7929AC53-6778-9506-9B2E-256B167ADAB3}"/>
          </ac:spMkLst>
        </pc:spChg>
        <pc:spChg chg="add mod">
          <ac:chgData name="Austen Wallis" userId="9709871d-da04-4164-b696-a9a60f037dec" providerId="ADAL" clId="{D0421D2D-FE50-104C-B9CE-F5D56B549885}" dt="2024-10-11T10:52:02.267" v="6565" actId="1036"/>
          <ac:spMkLst>
            <pc:docMk/>
            <pc:sldMk cId="2198488370" sldId="272"/>
            <ac:spMk id="25" creationId="{57E67330-935E-9BE9-FA36-8B057ABAD919}"/>
          </ac:spMkLst>
        </pc:spChg>
        <pc:spChg chg="add mod">
          <ac:chgData name="Austen Wallis" userId="9709871d-da04-4164-b696-a9a60f037dec" providerId="ADAL" clId="{D0421D2D-FE50-104C-B9CE-F5D56B549885}" dt="2024-10-11T10:52:02.267" v="6565" actId="1036"/>
          <ac:spMkLst>
            <pc:docMk/>
            <pc:sldMk cId="2198488370" sldId="272"/>
            <ac:spMk id="26" creationId="{0D6C059D-F438-AC4D-6B45-0C0C6CFF58A2}"/>
          </ac:spMkLst>
        </pc:spChg>
        <pc:spChg chg="add mod">
          <ac:chgData name="Austen Wallis" userId="9709871d-da04-4164-b696-a9a60f037dec" providerId="ADAL" clId="{D0421D2D-FE50-104C-B9CE-F5D56B549885}" dt="2024-10-11T10:52:02.267" v="6565" actId="1036"/>
          <ac:spMkLst>
            <pc:docMk/>
            <pc:sldMk cId="2198488370" sldId="272"/>
            <ac:spMk id="27" creationId="{DA9BF167-F790-70AC-A739-E698856018AA}"/>
          </ac:spMkLst>
        </pc:spChg>
        <pc:spChg chg="add mod">
          <ac:chgData name="Austen Wallis" userId="9709871d-da04-4164-b696-a9a60f037dec" providerId="ADAL" clId="{D0421D2D-FE50-104C-B9CE-F5D56B549885}" dt="2024-10-11T10:52:02.267" v="6565" actId="1036"/>
          <ac:spMkLst>
            <pc:docMk/>
            <pc:sldMk cId="2198488370" sldId="272"/>
            <ac:spMk id="28" creationId="{BA29BA2A-B499-FA82-DC90-25C9C4D0F179}"/>
          </ac:spMkLst>
        </pc:spChg>
        <pc:spChg chg="add mod">
          <ac:chgData name="Austen Wallis" userId="9709871d-da04-4164-b696-a9a60f037dec" providerId="ADAL" clId="{D0421D2D-FE50-104C-B9CE-F5D56B549885}" dt="2024-10-11T10:52:02.267" v="6565" actId="1036"/>
          <ac:spMkLst>
            <pc:docMk/>
            <pc:sldMk cId="2198488370" sldId="272"/>
            <ac:spMk id="29" creationId="{0B96785C-6734-28CD-6604-B1BD61A08BC0}"/>
          </ac:spMkLst>
        </pc:spChg>
        <pc:spChg chg="add mod">
          <ac:chgData name="Austen Wallis" userId="9709871d-da04-4164-b696-a9a60f037dec" providerId="ADAL" clId="{D0421D2D-FE50-104C-B9CE-F5D56B549885}" dt="2024-10-11T10:52:02.267" v="6565" actId="1036"/>
          <ac:spMkLst>
            <pc:docMk/>
            <pc:sldMk cId="2198488370" sldId="272"/>
            <ac:spMk id="30" creationId="{E38061F3-94AB-CAFF-EE06-3027A7607CD0}"/>
          </ac:spMkLst>
        </pc:spChg>
        <pc:spChg chg="add mod">
          <ac:chgData name="Austen Wallis" userId="9709871d-da04-4164-b696-a9a60f037dec" providerId="ADAL" clId="{D0421D2D-FE50-104C-B9CE-F5D56B549885}" dt="2024-10-11T10:52:02.267" v="6565" actId="1036"/>
          <ac:spMkLst>
            <pc:docMk/>
            <pc:sldMk cId="2198488370" sldId="272"/>
            <ac:spMk id="31" creationId="{546D165A-9B44-BFEE-76C8-2F0E2E4FA71D}"/>
          </ac:spMkLst>
        </pc:spChg>
        <pc:spChg chg="add mod">
          <ac:chgData name="Austen Wallis" userId="9709871d-da04-4164-b696-a9a60f037dec" providerId="ADAL" clId="{D0421D2D-FE50-104C-B9CE-F5D56B549885}" dt="2024-10-11T10:52:02.267" v="6565" actId="1036"/>
          <ac:spMkLst>
            <pc:docMk/>
            <pc:sldMk cId="2198488370" sldId="272"/>
            <ac:spMk id="32" creationId="{69D5691F-56BF-BBB1-335C-E3D67E7B90C3}"/>
          </ac:spMkLst>
        </pc:spChg>
        <pc:spChg chg="add mod">
          <ac:chgData name="Austen Wallis" userId="9709871d-da04-4164-b696-a9a60f037dec" providerId="ADAL" clId="{D0421D2D-FE50-104C-B9CE-F5D56B549885}" dt="2024-10-11T10:52:02.267" v="6565" actId="1036"/>
          <ac:spMkLst>
            <pc:docMk/>
            <pc:sldMk cId="2198488370" sldId="272"/>
            <ac:spMk id="33" creationId="{D61E6E25-611A-B2A8-36BB-3CC40D7B73AC}"/>
          </ac:spMkLst>
        </pc:spChg>
        <pc:spChg chg="add mod">
          <ac:chgData name="Austen Wallis" userId="9709871d-da04-4164-b696-a9a60f037dec" providerId="ADAL" clId="{D0421D2D-FE50-104C-B9CE-F5D56B549885}" dt="2024-10-11T10:52:02.267" v="6565" actId="1036"/>
          <ac:spMkLst>
            <pc:docMk/>
            <pc:sldMk cId="2198488370" sldId="272"/>
            <ac:spMk id="34" creationId="{5B63C15E-BFAE-8A8F-19AF-2BD22CED7BF9}"/>
          </ac:spMkLst>
        </pc:spChg>
        <pc:spChg chg="add mod">
          <ac:chgData name="Austen Wallis" userId="9709871d-da04-4164-b696-a9a60f037dec" providerId="ADAL" clId="{D0421D2D-FE50-104C-B9CE-F5D56B549885}" dt="2024-10-11T10:52:02.267" v="6565" actId="1036"/>
          <ac:spMkLst>
            <pc:docMk/>
            <pc:sldMk cId="2198488370" sldId="272"/>
            <ac:spMk id="35" creationId="{A59A7E54-CF65-7727-B52E-AC1694FC00ED}"/>
          </ac:spMkLst>
        </pc:spChg>
        <pc:spChg chg="add mod">
          <ac:chgData name="Austen Wallis" userId="9709871d-da04-4164-b696-a9a60f037dec" providerId="ADAL" clId="{D0421D2D-FE50-104C-B9CE-F5D56B549885}" dt="2024-10-11T10:52:02.267" v="6565" actId="1036"/>
          <ac:spMkLst>
            <pc:docMk/>
            <pc:sldMk cId="2198488370" sldId="272"/>
            <ac:spMk id="36" creationId="{E2063F68-D90C-5867-938D-73C9E747F80B}"/>
          </ac:spMkLst>
        </pc:spChg>
        <pc:spChg chg="add mod">
          <ac:chgData name="Austen Wallis" userId="9709871d-da04-4164-b696-a9a60f037dec" providerId="ADAL" clId="{D0421D2D-FE50-104C-B9CE-F5D56B549885}" dt="2024-10-11T10:52:02.267" v="6565" actId="1036"/>
          <ac:spMkLst>
            <pc:docMk/>
            <pc:sldMk cId="2198488370" sldId="272"/>
            <ac:spMk id="37" creationId="{A3E2F7B9-7399-81B1-AECA-0DE14B628520}"/>
          </ac:spMkLst>
        </pc:spChg>
        <pc:spChg chg="add mod">
          <ac:chgData name="Austen Wallis" userId="9709871d-da04-4164-b696-a9a60f037dec" providerId="ADAL" clId="{D0421D2D-FE50-104C-B9CE-F5D56B549885}" dt="2024-10-11T10:52:02.267" v="6565" actId="1036"/>
          <ac:spMkLst>
            <pc:docMk/>
            <pc:sldMk cId="2198488370" sldId="272"/>
            <ac:spMk id="38" creationId="{FEDD5513-9FD8-BF3C-24A3-CC48AF393076}"/>
          </ac:spMkLst>
        </pc:spChg>
        <pc:spChg chg="add mod">
          <ac:chgData name="Austen Wallis" userId="9709871d-da04-4164-b696-a9a60f037dec" providerId="ADAL" clId="{D0421D2D-FE50-104C-B9CE-F5D56B549885}" dt="2024-10-11T10:52:02.267" v="6565" actId="1036"/>
          <ac:spMkLst>
            <pc:docMk/>
            <pc:sldMk cId="2198488370" sldId="272"/>
            <ac:spMk id="39" creationId="{A38136A8-8E8E-E330-C263-108DA2C2ED41}"/>
          </ac:spMkLst>
        </pc:spChg>
        <pc:spChg chg="add mod">
          <ac:chgData name="Austen Wallis" userId="9709871d-da04-4164-b696-a9a60f037dec" providerId="ADAL" clId="{D0421D2D-FE50-104C-B9CE-F5D56B549885}" dt="2024-10-11T10:52:02.267" v="6565" actId="1036"/>
          <ac:spMkLst>
            <pc:docMk/>
            <pc:sldMk cId="2198488370" sldId="272"/>
            <ac:spMk id="40" creationId="{0363D4B1-32DF-A783-E49B-364162A3DCFB}"/>
          </ac:spMkLst>
        </pc:spChg>
        <pc:spChg chg="add mod">
          <ac:chgData name="Austen Wallis" userId="9709871d-da04-4164-b696-a9a60f037dec" providerId="ADAL" clId="{D0421D2D-FE50-104C-B9CE-F5D56B549885}" dt="2024-10-11T10:52:02.267" v="6565" actId="1036"/>
          <ac:spMkLst>
            <pc:docMk/>
            <pc:sldMk cId="2198488370" sldId="272"/>
            <ac:spMk id="41" creationId="{304A0A78-A876-1FDF-06FF-59E7475A1FC9}"/>
          </ac:spMkLst>
        </pc:spChg>
        <pc:spChg chg="add mod">
          <ac:chgData name="Austen Wallis" userId="9709871d-da04-4164-b696-a9a60f037dec" providerId="ADAL" clId="{D0421D2D-FE50-104C-B9CE-F5D56B549885}" dt="2024-10-11T10:52:02.267" v="6565" actId="1036"/>
          <ac:spMkLst>
            <pc:docMk/>
            <pc:sldMk cId="2198488370" sldId="272"/>
            <ac:spMk id="42" creationId="{735218C4-0684-477D-A18D-998B0404F640}"/>
          </ac:spMkLst>
        </pc:spChg>
        <pc:spChg chg="add mod">
          <ac:chgData name="Austen Wallis" userId="9709871d-da04-4164-b696-a9a60f037dec" providerId="ADAL" clId="{D0421D2D-FE50-104C-B9CE-F5D56B549885}" dt="2024-10-11T10:52:02.267" v="6565" actId="1036"/>
          <ac:spMkLst>
            <pc:docMk/>
            <pc:sldMk cId="2198488370" sldId="272"/>
            <ac:spMk id="43" creationId="{CE3B7BB7-44F7-74CD-CB25-F9C27DE91DC7}"/>
          </ac:spMkLst>
        </pc:spChg>
        <pc:spChg chg="add mod">
          <ac:chgData name="Austen Wallis" userId="9709871d-da04-4164-b696-a9a60f037dec" providerId="ADAL" clId="{D0421D2D-FE50-104C-B9CE-F5D56B549885}" dt="2024-10-11T10:52:02.267" v="6565" actId="1036"/>
          <ac:spMkLst>
            <pc:docMk/>
            <pc:sldMk cId="2198488370" sldId="272"/>
            <ac:spMk id="44" creationId="{899D591E-1F32-6804-5C2F-1C83CA686982}"/>
          </ac:spMkLst>
        </pc:spChg>
        <pc:grpChg chg="mod">
          <ac:chgData name="Austen Wallis" userId="9709871d-da04-4164-b696-a9a60f037dec" providerId="ADAL" clId="{D0421D2D-FE50-104C-B9CE-F5D56B549885}" dt="2024-10-10T09:38:39.968" v="3702" actId="167"/>
          <ac:grpSpMkLst>
            <pc:docMk/>
            <pc:sldMk cId="2198488370" sldId="272"/>
            <ac:grpSpMk id="8" creationId="{930A8D1B-4934-A776-89C6-18E67E54A148}"/>
          </ac:grpSpMkLst>
        </pc:grpChg>
        <pc:graphicFrameChg chg="add mod modGraphic">
          <ac:chgData name="Austen Wallis" userId="9709871d-da04-4164-b696-a9a60f037dec" providerId="ADAL" clId="{D0421D2D-FE50-104C-B9CE-F5D56B549885}" dt="2024-10-11T10:52:02.267" v="6565" actId="1036"/>
          <ac:graphicFrameMkLst>
            <pc:docMk/>
            <pc:sldMk cId="2198488370" sldId="272"/>
            <ac:graphicFrameMk id="7" creationId="{26B09800-D65C-CE68-DD22-07430D6B6164}"/>
          </ac:graphicFrameMkLst>
        </pc:graphicFrameChg>
        <pc:graphicFrameChg chg="add mod">
          <ac:chgData name="Austen Wallis" userId="9709871d-da04-4164-b696-a9a60f037dec" providerId="ADAL" clId="{D0421D2D-FE50-104C-B9CE-F5D56B549885}" dt="2024-10-11T10:52:02.267" v="6565" actId="1036"/>
          <ac:graphicFrameMkLst>
            <pc:docMk/>
            <pc:sldMk cId="2198488370" sldId="272"/>
            <ac:graphicFrameMk id="17" creationId="{3DD0B078-9BA4-5CB8-3BE6-A1BF68170504}"/>
          </ac:graphicFrameMkLst>
        </pc:graphicFrameChg>
        <pc:picChg chg="del mod">
          <ac:chgData name="Austen Wallis" userId="9709871d-da04-4164-b696-a9a60f037dec" providerId="ADAL" clId="{D0421D2D-FE50-104C-B9CE-F5D56B549885}" dt="2024-10-10T09:38:25.881" v="3697" actId="478"/>
          <ac:picMkLst>
            <pc:docMk/>
            <pc:sldMk cId="2198488370" sldId="272"/>
            <ac:picMk id="5" creationId="{B229D650-A20F-C0DD-01EF-B509F9657104}"/>
          </ac:picMkLst>
        </pc:picChg>
      </pc:sldChg>
      <pc:sldChg chg="addSp delSp modSp add mod delAnim">
        <pc:chgData name="Austen Wallis" userId="9709871d-da04-4164-b696-a9a60f037dec" providerId="ADAL" clId="{D0421D2D-FE50-104C-B9CE-F5D56B549885}" dt="2024-10-10T09:51:14.774" v="3787" actId="1076"/>
        <pc:sldMkLst>
          <pc:docMk/>
          <pc:sldMk cId="2552514386" sldId="273"/>
        </pc:sldMkLst>
        <pc:spChg chg="mod">
          <ac:chgData name="Austen Wallis" userId="9709871d-da04-4164-b696-a9a60f037dec" providerId="ADAL" clId="{D0421D2D-FE50-104C-B9CE-F5D56B549885}" dt="2024-10-10T09:39:40.021" v="3711" actId="20577"/>
          <ac:spMkLst>
            <pc:docMk/>
            <pc:sldMk cId="2552514386" sldId="273"/>
            <ac:spMk id="2" creationId="{76397EE4-8C1F-633D-76E8-AD7C2A267CB2}"/>
          </ac:spMkLst>
        </pc:spChg>
        <pc:spChg chg="add del">
          <ac:chgData name="Austen Wallis" userId="9709871d-da04-4164-b696-a9a60f037dec" providerId="ADAL" clId="{D0421D2D-FE50-104C-B9CE-F5D56B549885}" dt="2024-10-10T09:49:48.358" v="3754" actId="22"/>
          <ac:spMkLst>
            <pc:docMk/>
            <pc:sldMk cId="2552514386" sldId="273"/>
            <ac:spMk id="8" creationId="{FFA2B778-3E7D-8EFF-C5DD-CD96D97D9801}"/>
          </ac:spMkLst>
        </pc:spChg>
        <pc:spChg chg="mod">
          <ac:chgData name="Austen Wallis" userId="9709871d-da04-4164-b696-a9a60f037dec" providerId="ADAL" clId="{D0421D2D-FE50-104C-B9CE-F5D56B549885}" dt="2024-10-10T09:40:56.577" v="3734" actId="20577"/>
          <ac:spMkLst>
            <pc:docMk/>
            <pc:sldMk cId="2552514386" sldId="273"/>
            <ac:spMk id="11" creationId="{92DF4167-D1F1-CAC2-BCC5-38154D26F330}"/>
          </ac:spMkLst>
        </pc:spChg>
        <pc:spChg chg="mod">
          <ac:chgData name="Austen Wallis" userId="9709871d-da04-4164-b696-a9a60f037dec" providerId="ADAL" clId="{D0421D2D-FE50-104C-B9CE-F5D56B549885}" dt="2024-10-10T09:51:14.774" v="3787" actId="1076"/>
          <ac:spMkLst>
            <pc:docMk/>
            <pc:sldMk cId="2552514386" sldId="273"/>
            <ac:spMk id="31" creationId="{F99B43AC-2925-9A84-F8A6-7C8CF7E724E5}"/>
          </ac:spMkLst>
        </pc:spChg>
        <pc:picChg chg="del">
          <ac:chgData name="Austen Wallis" userId="9709871d-da04-4164-b696-a9a60f037dec" providerId="ADAL" clId="{D0421D2D-FE50-104C-B9CE-F5D56B549885}" dt="2024-10-10T09:49:43.014" v="3752" actId="478"/>
          <ac:picMkLst>
            <pc:docMk/>
            <pc:sldMk cId="2552514386" sldId="273"/>
            <ac:picMk id="5" creationId="{5288B9C8-4924-3960-5BFA-808EB0219AA6}"/>
          </ac:picMkLst>
        </pc:picChg>
        <pc:picChg chg="add mod">
          <ac:chgData name="Austen Wallis" userId="9709871d-da04-4164-b696-a9a60f037dec" providerId="ADAL" clId="{D0421D2D-FE50-104C-B9CE-F5D56B549885}" dt="2024-10-10T09:48:10.056" v="3743" actId="14100"/>
          <ac:picMkLst>
            <pc:docMk/>
            <pc:sldMk cId="2552514386" sldId="273"/>
            <ac:picMk id="6" creationId="{F577E760-9A31-9CAA-11CE-67E340B27AD7}"/>
          </ac:picMkLst>
        </pc:picChg>
        <pc:picChg chg="del">
          <ac:chgData name="Austen Wallis" userId="9709871d-da04-4164-b696-a9a60f037dec" providerId="ADAL" clId="{D0421D2D-FE50-104C-B9CE-F5D56B549885}" dt="2024-10-10T09:47:53.611" v="3737" actId="478"/>
          <ac:picMkLst>
            <pc:docMk/>
            <pc:sldMk cId="2552514386" sldId="273"/>
            <ac:picMk id="40" creationId="{2B224516-0AF3-081A-F589-BCEE37A9345B}"/>
          </ac:picMkLst>
        </pc:picChg>
        <pc:picChg chg="del">
          <ac:chgData name="Austen Wallis" userId="9709871d-da04-4164-b696-a9a60f037dec" providerId="ADAL" clId="{D0421D2D-FE50-104C-B9CE-F5D56B549885}" dt="2024-10-10T09:47:50.700" v="3735" actId="478"/>
          <ac:picMkLst>
            <pc:docMk/>
            <pc:sldMk cId="2552514386" sldId="273"/>
            <ac:picMk id="41" creationId="{27B952ED-0AD1-4832-B25E-A292B024EBDB}"/>
          </ac:picMkLst>
        </pc:picChg>
        <pc:picChg chg="del">
          <ac:chgData name="Austen Wallis" userId="9709871d-da04-4164-b696-a9a60f037dec" providerId="ADAL" clId="{D0421D2D-FE50-104C-B9CE-F5D56B549885}" dt="2024-10-10T09:47:54.144" v="3738" actId="478"/>
          <ac:picMkLst>
            <pc:docMk/>
            <pc:sldMk cId="2552514386" sldId="273"/>
            <ac:picMk id="42" creationId="{59FF6498-3D0D-6E3E-BC61-32A7F57D18AC}"/>
          </ac:picMkLst>
        </pc:picChg>
        <pc:picChg chg="del">
          <ac:chgData name="Austen Wallis" userId="9709871d-da04-4164-b696-a9a60f037dec" providerId="ADAL" clId="{D0421D2D-FE50-104C-B9CE-F5D56B549885}" dt="2024-10-10T09:47:54.677" v="3739" actId="478"/>
          <ac:picMkLst>
            <pc:docMk/>
            <pc:sldMk cId="2552514386" sldId="273"/>
            <ac:picMk id="43" creationId="{EA8B724E-775F-F4D4-3024-7BCAF21BE19D}"/>
          </ac:picMkLst>
        </pc:picChg>
        <pc:picChg chg="del">
          <ac:chgData name="Austen Wallis" userId="9709871d-da04-4164-b696-a9a60f037dec" providerId="ADAL" clId="{D0421D2D-FE50-104C-B9CE-F5D56B549885}" dt="2024-10-10T09:48:07.417" v="3742" actId="478"/>
          <ac:picMkLst>
            <pc:docMk/>
            <pc:sldMk cId="2552514386" sldId="273"/>
            <ac:picMk id="44" creationId="{BD2B2991-3627-57F9-9EE6-8C74C361C2CE}"/>
          </ac:picMkLst>
        </pc:picChg>
      </pc:sldChg>
      <pc:sldChg chg="new del">
        <pc:chgData name="Austen Wallis" userId="9709871d-da04-4164-b696-a9a60f037dec" providerId="ADAL" clId="{D0421D2D-FE50-104C-B9CE-F5D56B549885}" dt="2024-10-10T09:49:06.646" v="3745" actId="680"/>
        <pc:sldMkLst>
          <pc:docMk/>
          <pc:sldMk cId="76755375" sldId="274"/>
        </pc:sldMkLst>
      </pc:sldChg>
      <pc:sldChg chg="addSp delSp modSp add mod modTransition">
        <pc:chgData name="Austen Wallis" userId="9709871d-da04-4164-b696-a9a60f037dec" providerId="ADAL" clId="{D0421D2D-FE50-104C-B9CE-F5D56B549885}" dt="2024-10-11T12:49:23.148" v="7175"/>
        <pc:sldMkLst>
          <pc:docMk/>
          <pc:sldMk cId="3235956410" sldId="274"/>
        </pc:sldMkLst>
        <pc:spChg chg="mod">
          <ac:chgData name="Austen Wallis" userId="9709871d-da04-4164-b696-a9a60f037dec" providerId="ADAL" clId="{D0421D2D-FE50-104C-B9CE-F5D56B549885}" dt="2024-10-10T10:46:15.300" v="4095" actId="20577"/>
          <ac:spMkLst>
            <pc:docMk/>
            <pc:sldMk cId="3235956410" sldId="274"/>
            <ac:spMk id="2" creationId="{DA6ABA29-4321-EC32-E7F1-D08A161078FD}"/>
          </ac:spMkLst>
        </pc:spChg>
        <pc:spChg chg="del">
          <ac:chgData name="Austen Wallis" userId="9709871d-da04-4164-b696-a9a60f037dec" providerId="ADAL" clId="{D0421D2D-FE50-104C-B9CE-F5D56B549885}" dt="2024-10-10T09:51:58.692" v="3788" actId="478"/>
          <ac:spMkLst>
            <pc:docMk/>
            <pc:sldMk cId="3235956410" sldId="274"/>
            <ac:spMk id="3" creationId="{6E2A0723-0DFC-2A39-50A3-926952B1D55F}"/>
          </ac:spMkLst>
        </pc:spChg>
        <pc:spChg chg="add del mod">
          <ac:chgData name="Austen Wallis" userId="9709871d-da04-4164-b696-a9a60f037dec" providerId="ADAL" clId="{D0421D2D-FE50-104C-B9CE-F5D56B549885}" dt="2024-10-10T09:52:00.502" v="3789" actId="478"/>
          <ac:spMkLst>
            <pc:docMk/>
            <pc:sldMk cId="3235956410" sldId="274"/>
            <ac:spMk id="8" creationId="{3E3CAA6F-C29A-0E63-C4C5-E660391EFE7B}"/>
          </ac:spMkLst>
        </pc:spChg>
        <pc:spChg chg="del">
          <ac:chgData name="Austen Wallis" userId="9709871d-da04-4164-b696-a9a60f037dec" providerId="ADAL" clId="{D0421D2D-FE50-104C-B9CE-F5D56B549885}" dt="2024-10-10T09:52:17.367" v="3790" actId="478"/>
          <ac:spMkLst>
            <pc:docMk/>
            <pc:sldMk cId="3235956410" sldId="274"/>
            <ac:spMk id="11" creationId="{FDA8C8F0-53F1-8B3D-B629-FF4DBD624DF9}"/>
          </ac:spMkLst>
        </pc:spChg>
        <pc:spChg chg="mod">
          <ac:chgData name="Austen Wallis" userId="9709871d-da04-4164-b696-a9a60f037dec" providerId="ADAL" clId="{D0421D2D-FE50-104C-B9CE-F5D56B549885}" dt="2024-10-10T10:46:31.212" v="4108" actId="1036"/>
          <ac:spMkLst>
            <pc:docMk/>
            <pc:sldMk cId="3235956410" sldId="274"/>
            <ac:spMk id="12" creationId="{8FC9A615-847B-C795-6137-AC64FA9AE3BD}"/>
          </ac:spMkLst>
        </pc:spChg>
        <pc:spChg chg="mod">
          <ac:chgData name="Austen Wallis" userId="9709871d-da04-4164-b696-a9a60f037dec" providerId="ADAL" clId="{D0421D2D-FE50-104C-B9CE-F5D56B549885}" dt="2024-10-10T11:01:45.064" v="4109" actId="20577"/>
          <ac:spMkLst>
            <pc:docMk/>
            <pc:sldMk cId="3235956410" sldId="274"/>
            <ac:spMk id="15" creationId="{2D4F33A7-98A5-BE56-8D81-B608258E1AFD}"/>
          </ac:spMkLst>
        </pc:spChg>
        <pc:spChg chg="mod">
          <ac:chgData name="Austen Wallis" userId="9709871d-da04-4164-b696-a9a60f037dec" providerId="ADAL" clId="{D0421D2D-FE50-104C-B9CE-F5D56B549885}" dt="2024-10-10T11:01:46.545" v="4110" actId="20577"/>
          <ac:spMkLst>
            <pc:docMk/>
            <pc:sldMk cId="3235956410" sldId="274"/>
            <ac:spMk id="16" creationId="{0745F534-A40F-2B03-AE4A-08E2CAAAB560}"/>
          </ac:spMkLst>
        </pc:spChg>
        <pc:spChg chg="mod">
          <ac:chgData name="Austen Wallis" userId="9709871d-da04-4164-b696-a9a60f037dec" providerId="ADAL" clId="{D0421D2D-FE50-104C-B9CE-F5D56B549885}" dt="2024-10-10T10:46:31.212" v="4108" actId="1036"/>
          <ac:spMkLst>
            <pc:docMk/>
            <pc:sldMk cId="3235956410" sldId="274"/>
            <ac:spMk id="21" creationId="{57F6303A-8F98-8507-E0B8-7F1F71D315B5}"/>
          </ac:spMkLst>
        </pc:spChg>
        <pc:spChg chg="del mod">
          <ac:chgData name="Austen Wallis" userId="9709871d-da04-4164-b696-a9a60f037dec" providerId="ADAL" clId="{D0421D2D-FE50-104C-B9CE-F5D56B549885}" dt="2024-10-10T10:43:57.090" v="4064"/>
          <ac:spMkLst>
            <pc:docMk/>
            <pc:sldMk cId="3235956410" sldId="274"/>
            <ac:spMk id="22" creationId="{8D8A0BB8-E33A-8070-3E1F-6C108F79EE8F}"/>
          </ac:spMkLst>
        </pc:spChg>
        <pc:spChg chg="del mod">
          <ac:chgData name="Austen Wallis" userId="9709871d-da04-4164-b696-a9a60f037dec" providerId="ADAL" clId="{D0421D2D-FE50-104C-B9CE-F5D56B549885}" dt="2024-10-10T10:37:40.960" v="3925" actId="478"/>
          <ac:spMkLst>
            <pc:docMk/>
            <pc:sldMk cId="3235956410" sldId="274"/>
            <ac:spMk id="23" creationId="{F392AB33-A32A-B867-5181-704ECD9C4A6A}"/>
          </ac:spMkLst>
        </pc:spChg>
        <pc:spChg chg="add del mod">
          <ac:chgData name="Austen Wallis" userId="9709871d-da04-4164-b696-a9a60f037dec" providerId="ADAL" clId="{D0421D2D-FE50-104C-B9CE-F5D56B549885}" dt="2024-10-10T09:54:15.050" v="3848"/>
          <ac:spMkLst>
            <pc:docMk/>
            <pc:sldMk cId="3235956410" sldId="274"/>
            <ac:spMk id="29" creationId="{F4D926F0-2831-C4D9-654D-1A03335A060F}"/>
          </ac:spMkLst>
        </pc:spChg>
        <pc:spChg chg="del mod">
          <ac:chgData name="Austen Wallis" userId="9709871d-da04-4164-b696-a9a60f037dec" providerId="ADAL" clId="{D0421D2D-FE50-104C-B9CE-F5D56B549885}" dt="2024-10-10T09:49:20.619" v="3751" actId="478"/>
          <ac:spMkLst>
            <pc:docMk/>
            <pc:sldMk cId="3235956410" sldId="274"/>
            <ac:spMk id="31" creationId="{7802D329-A050-C8D5-EB47-F648A4C7F8BD}"/>
          </ac:spMkLst>
        </pc:spChg>
        <pc:spChg chg="add del mod">
          <ac:chgData name="Austen Wallis" userId="9709871d-da04-4164-b696-a9a60f037dec" providerId="ADAL" clId="{D0421D2D-FE50-104C-B9CE-F5D56B549885}" dt="2024-10-10T09:54:30.097" v="3852"/>
          <ac:spMkLst>
            <pc:docMk/>
            <pc:sldMk cId="3235956410" sldId="274"/>
            <ac:spMk id="33" creationId="{2C258B22-3FCB-D5C7-CD94-F5C31A2B2122}"/>
          </ac:spMkLst>
        </pc:spChg>
        <pc:spChg chg="add mod">
          <ac:chgData name="Austen Wallis" userId="9709871d-da04-4164-b696-a9a60f037dec" providerId="ADAL" clId="{D0421D2D-FE50-104C-B9CE-F5D56B549885}" dt="2024-10-10T10:46:31.212" v="4108" actId="1036"/>
          <ac:spMkLst>
            <pc:docMk/>
            <pc:sldMk cId="3235956410" sldId="274"/>
            <ac:spMk id="34" creationId="{8CB648DC-AB84-2408-2F48-586A856E2B7B}"/>
          </ac:spMkLst>
        </pc:spChg>
        <pc:spChg chg="add mod">
          <ac:chgData name="Austen Wallis" userId="9709871d-da04-4164-b696-a9a60f037dec" providerId="ADAL" clId="{D0421D2D-FE50-104C-B9CE-F5D56B549885}" dt="2024-10-10T10:46:31.212" v="4108" actId="1036"/>
          <ac:spMkLst>
            <pc:docMk/>
            <pc:sldMk cId="3235956410" sldId="274"/>
            <ac:spMk id="35" creationId="{B5750FB9-6E7C-7265-A451-DAE000646BFC}"/>
          </ac:spMkLst>
        </pc:spChg>
        <pc:spChg chg="add mod">
          <ac:chgData name="Austen Wallis" userId="9709871d-da04-4164-b696-a9a60f037dec" providerId="ADAL" clId="{D0421D2D-FE50-104C-B9CE-F5D56B549885}" dt="2024-10-10T10:46:31.212" v="4108" actId="1036"/>
          <ac:spMkLst>
            <pc:docMk/>
            <pc:sldMk cId="3235956410" sldId="274"/>
            <ac:spMk id="36" creationId="{7F45582A-5948-6673-788A-9399065D7FE6}"/>
          </ac:spMkLst>
        </pc:spChg>
        <pc:spChg chg="add mod">
          <ac:chgData name="Austen Wallis" userId="9709871d-da04-4164-b696-a9a60f037dec" providerId="ADAL" clId="{D0421D2D-FE50-104C-B9CE-F5D56B549885}" dt="2024-10-10T10:46:31.212" v="4108" actId="1036"/>
          <ac:spMkLst>
            <pc:docMk/>
            <pc:sldMk cId="3235956410" sldId="274"/>
            <ac:spMk id="37" creationId="{46A609F1-3DB1-C111-C11D-D294A4835025}"/>
          </ac:spMkLst>
        </pc:spChg>
        <pc:spChg chg="add mod">
          <ac:chgData name="Austen Wallis" userId="9709871d-da04-4164-b696-a9a60f037dec" providerId="ADAL" clId="{D0421D2D-FE50-104C-B9CE-F5D56B549885}" dt="2024-10-10T10:46:31.212" v="4108" actId="1036"/>
          <ac:spMkLst>
            <pc:docMk/>
            <pc:sldMk cId="3235956410" sldId="274"/>
            <ac:spMk id="64" creationId="{DA853B13-D23D-542D-D5A1-EC5CFF3FCAA0}"/>
          </ac:spMkLst>
        </pc:spChg>
        <pc:spChg chg="add mod">
          <ac:chgData name="Austen Wallis" userId="9709871d-da04-4164-b696-a9a60f037dec" providerId="ADAL" clId="{D0421D2D-FE50-104C-B9CE-F5D56B549885}" dt="2024-10-10T10:46:31.212" v="4108" actId="1036"/>
          <ac:spMkLst>
            <pc:docMk/>
            <pc:sldMk cId="3235956410" sldId="274"/>
            <ac:spMk id="65" creationId="{6302EC55-2258-8439-9066-BBA09116B621}"/>
          </ac:spMkLst>
        </pc:spChg>
        <pc:spChg chg="add mod">
          <ac:chgData name="Austen Wallis" userId="9709871d-da04-4164-b696-a9a60f037dec" providerId="ADAL" clId="{D0421D2D-FE50-104C-B9CE-F5D56B549885}" dt="2024-10-10T10:46:31.212" v="4108" actId="1036"/>
          <ac:spMkLst>
            <pc:docMk/>
            <pc:sldMk cId="3235956410" sldId="274"/>
            <ac:spMk id="66" creationId="{8FB610C5-4A66-64A1-7EE8-6DD0C375B22C}"/>
          </ac:spMkLst>
        </pc:spChg>
        <pc:spChg chg="add mod">
          <ac:chgData name="Austen Wallis" userId="9709871d-da04-4164-b696-a9a60f037dec" providerId="ADAL" clId="{D0421D2D-FE50-104C-B9CE-F5D56B549885}" dt="2024-10-10T10:46:31.212" v="4108" actId="1036"/>
          <ac:spMkLst>
            <pc:docMk/>
            <pc:sldMk cId="3235956410" sldId="274"/>
            <ac:spMk id="67" creationId="{2F667D1B-BFB4-D5A9-C355-A2E5B040C65B}"/>
          </ac:spMkLst>
        </pc:spChg>
        <pc:grpChg chg="add mod">
          <ac:chgData name="Austen Wallis" userId="9709871d-da04-4164-b696-a9a60f037dec" providerId="ADAL" clId="{D0421D2D-FE50-104C-B9CE-F5D56B549885}" dt="2024-10-10T10:46:31.212" v="4108" actId="1036"/>
          <ac:grpSpMkLst>
            <pc:docMk/>
            <pc:sldMk cId="3235956410" sldId="274"/>
            <ac:grpSpMk id="32" creationId="{86B89F88-A6F3-51A8-2606-B00F7256C620}"/>
          </ac:grpSpMkLst>
        </pc:grpChg>
        <pc:grpChg chg="add mod">
          <ac:chgData name="Austen Wallis" userId="9709871d-da04-4164-b696-a9a60f037dec" providerId="ADAL" clId="{D0421D2D-FE50-104C-B9CE-F5D56B549885}" dt="2024-10-10T10:46:31.212" v="4108" actId="1036"/>
          <ac:grpSpMkLst>
            <pc:docMk/>
            <pc:sldMk cId="3235956410" sldId="274"/>
            <ac:grpSpMk id="46" creationId="{B0F49CAF-24CF-2BFC-8B78-B85B72D5FF17}"/>
          </ac:grpSpMkLst>
        </pc:grpChg>
        <pc:picChg chg="del">
          <ac:chgData name="Austen Wallis" userId="9709871d-da04-4164-b696-a9a60f037dec" providerId="ADAL" clId="{D0421D2D-FE50-104C-B9CE-F5D56B549885}" dt="2024-10-10T09:49:15.882" v="3748" actId="478"/>
          <ac:picMkLst>
            <pc:docMk/>
            <pc:sldMk cId="3235956410" sldId="274"/>
            <ac:picMk id="5" creationId="{B8431819-BD3F-CFA5-07F4-F104AFF36B9B}"/>
          </ac:picMkLst>
        </pc:picChg>
        <pc:picChg chg="del">
          <ac:chgData name="Austen Wallis" userId="9709871d-da04-4164-b696-a9a60f037dec" providerId="ADAL" clId="{D0421D2D-FE50-104C-B9CE-F5D56B549885}" dt="2024-10-10T09:49:15.511" v="3747" actId="478"/>
          <ac:picMkLst>
            <pc:docMk/>
            <pc:sldMk cId="3235956410" sldId="274"/>
            <ac:picMk id="6" creationId="{EB890F16-F0A9-4E13-4687-F6AB5F5162E2}"/>
          </ac:picMkLst>
        </pc:picChg>
        <pc:picChg chg="add mod">
          <ac:chgData name="Austen Wallis" userId="9709871d-da04-4164-b696-a9a60f037dec" providerId="ADAL" clId="{D0421D2D-FE50-104C-B9CE-F5D56B549885}" dt="2024-10-10T10:46:31.212" v="4108" actId="1036"/>
          <ac:picMkLst>
            <pc:docMk/>
            <pc:sldMk cId="3235956410" sldId="274"/>
            <ac:picMk id="14" creationId="{240C66B8-6C48-F461-1B4E-F572A4FEFDA8}"/>
          </ac:picMkLst>
        </pc:picChg>
        <pc:cxnChg chg="mod">
          <ac:chgData name="Austen Wallis" userId="9709871d-da04-4164-b696-a9a60f037dec" providerId="ADAL" clId="{D0421D2D-FE50-104C-B9CE-F5D56B549885}" dt="2024-10-10T10:46:31.212" v="4108" actId="1036"/>
          <ac:cxnSpMkLst>
            <pc:docMk/>
            <pc:sldMk cId="3235956410" sldId="274"/>
            <ac:cxnSpMk id="18" creationId="{66169F18-6FD4-411D-1C97-A60EC7BE43A8}"/>
          </ac:cxnSpMkLst>
        </pc:cxnChg>
        <pc:cxnChg chg="mod">
          <ac:chgData name="Austen Wallis" userId="9709871d-da04-4164-b696-a9a60f037dec" providerId="ADAL" clId="{D0421D2D-FE50-104C-B9CE-F5D56B549885}" dt="2024-10-10T10:46:31.212" v="4108" actId="1036"/>
          <ac:cxnSpMkLst>
            <pc:docMk/>
            <pc:sldMk cId="3235956410" sldId="274"/>
            <ac:cxnSpMk id="19" creationId="{3ED9AE18-D83A-A334-C818-22E07E7E6DFD}"/>
          </ac:cxnSpMkLst>
        </pc:cxnChg>
        <pc:cxnChg chg="add mod">
          <ac:chgData name="Austen Wallis" userId="9709871d-da04-4164-b696-a9a60f037dec" providerId="ADAL" clId="{D0421D2D-FE50-104C-B9CE-F5D56B549885}" dt="2024-10-10T09:53:59.789" v="3843" actId="13822"/>
          <ac:cxnSpMkLst>
            <pc:docMk/>
            <pc:sldMk cId="3235956410" sldId="274"/>
            <ac:cxnSpMk id="20" creationId="{CCA572B8-E8F5-002B-A384-513B8E3499A2}"/>
          </ac:cxnSpMkLst>
        </pc:cxnChg>
        <pc:cxnChg chg="mod">
          <ac:chgData name="Austen Wallis" userId="9709871d-da04-4164-b696-a9a60f037dec" providerId="ADAL" clId="{D0421D2D-FE50-104C-B9CE-F5D56B549885}" dt="2024-10-10T10:46:31.212" v="4108" actId="1036"/>
          <ac:cxnSpMkLst>
            <pc:docMk/>
            <pc:sldMk cId="3235956410" sldId="274"/>
            <ac:cxnSpMk id="26" creationId="{808FE3C9-5B7D-972E-289E-1F994101390B}"/>
          </ac:cxnSpMkLst>
        </pc:cxnChg>
        <pc:cxnChg chg="mod">
          <ac:chgData name="Austen Wallis" userId="9709871d-da04-4164-b696-a9a60f037dec" providerId="ADAL" clId="{D0421D2D-FE50-104C-B9CE-F5D56B549885}" dt="2024-10-10T10:46:31.212" v="4108" actId="1036"/>
          <ac:cxnSpMkLst>
            <pc:docMk/>
            <pc:sldMk cId="3235956410" sldId="274"/>
            <ac:cxnSpMk id="27" creationId="{F7F585BF-7042-D77A-FA36-C0B2F161B3C0}"/>
          </ac:cxnSpMkLst>
        </pc:cxnChg>
        <pc:cxnChg chg="add mod">
          <ac:chgData name="Austen Wallis" userId="9709871d-da04-4164-b696-a9a60f037dec" providerId="ADAL" clId="{D0421D2D-FE50-104C-B9CE-F5D56B549885}" dt="2024-10-10T09:54:14.345" v="3846" actId="1076"/>
          <ac:cxnSpMkLst>
            <pc:docMk/>
            <pc:sldMk cId="3235956410" sldId="274"/>
            <ac:cxnSpMk id="30" creationId="{31676E9F-30D0-D4B6-F699-5024739F397E}"/>
          </ac:cxnSpMkLst>
        </pc:cxnChg>
        <pc:cxnChg chg="add del mod">
          <ac:chgData name="Austen Wallis" userId="9709871d-da04-4164-b696-a9a60f037dec" providerId="ADAL" clId="{D0421D2D-FE50-104C-B9CE-F5D56B549885}" dt="2024-10-10T10:45:14.392" v="4081" actId="478"/>
          <ac:cxnSpMkLst>
            <pc:docMk/>
            <pc:sldMk cId="3235956410" sldId="274"/>
            <ac:cxnSpMk id="38" creationId="{7CA37BDB-2295-009C-F41C-02ACDE1176B8}"/>
          </ac:cxnSpMkLst>
        </pc:cxnChg>
        <pc:cxnChg chg="add del mod">
          <ac:chgData name="Austen Wallis" userId="9709871d-da04-4164-b696-a9a60f037dec" providerId="ADAL" clId="{D0421D2D-FE50-104C-B9CE-F5D56B549885}" dt="2024-10-10T10:45:13.516" v="4080" actId="478"/>
          <ac:cxnSpMkLst>
            <pc:docMk/>
            <pc:sldMk cId="3235956410" sldId="274"/>
            <ac:cxnSpMk id="40" creationId="{8632F7D3-3654-F721-4ED2-5A317B252592}"/>
          </ac:cxnSpMkLst>
        </pc:cxnChg>
        <pc:cxnChg chg="add mod">
          <ac:chgData name="Austen Wallis" userId="9709871d-da04-4164-b696-a9a60f037dec" providerId="ADAL" clId="{D0421D2D-FE50-104C-B9CE-F5D56B549885}" dt="2024-10-10T10:46:31.212" v="4108" actId="1036"/>
          <ac:cxnSpMkLst>
            <pc:docMk/>
            <pc:sldMk cId="3235956410" sldId="274"/>
            <ac:cxnSpMk id="43" creationId="{265400A2-F0F7-04D8-A44D-B84606614D89}"/>
          </ac:cxnSpMkLst>
        </pc:cxnChg>
        <pc:cxnChg chg="add del mod">
          <ac:chgData name="Austen Wallis" userId="9709871d-da04-4164-b696-a9a60f037dec" providerId="ADAL" clId="{D0421D2D-FE50-104C-B9CE-F5D56B549885}" dt="2024-10-10T10:39:27.083" v="3934" actId="478"/>
          <ac:cxnSpMkLst>
            <pc:docMk/>
            <pc:sldMk cId="3235956410" sldId="274"/>
            <ac:cxnSpMk id="45" creationId="{9C5A59DC-3374-D74E-3820-FE57025010BA}"/>
          </ac:cxnSpMkLst>
        </pc:cxnChg>
        <pc:cxnChg chg="mod">
          <ac:chgData name="Austen Wallis" userId="9709871d-da04-4164-b696-a9a60f037dec" providerId="ADAL" clId="{D0421D2D-FE50-104C-B9CE-F5D56B549885}" dt="2024-10-10T10:44:41.534" v="4076" actId="14100"/>
          <ac:cxnSpMkLst>
            <pc:docMk/>
            <pc:sldMk cId="3235956410" sldId="274"/>
            <ac:cxnSpMk id="47" creationId="{FEC9E9C7-A8E8-9322-51EB-1784C97AF9FB}"/>
          </ac:cxnSpMkLst>
        </pc:cxnChg>
        <pc:cxnChg chg="mod">
          <ac:chgData name="Austen Wallis" userId="9709871d-da04-4164-b696-a9a60f037dec" providerId="ADAL" clId="{D0421D2D-FE50-104C-B9CE-F5D56B549885}" dt="2024-10-10T10:41:59.375" v="3951" actId="14100"/>
          <ac:cxnSpMkLst>
            <pc:docMk/>
            <pc:sldMk cId="3235956410" sldId="274"/>
            <ac:cxnSpMk id="48" creationId="{A39BBCD0-C505-E647-4089-9A01287CCA37}"/>
          </ac:cxnSpMkLst>
        </pc:cxnChg>
        <pc:cxnChg chg="add mod">
          <ac:chgData name="Austen Wallis" userId="9709871d-da04-4164-b696-a9a60f037dec" providerId="ADAL" clId="{D0421D2D-FE50-104C-B9CE-F5D56B549885}" dt="2024-10-10T10:46:31.212" v="4108" actId="1036"/>
          <ac:cxnSpMkLst>
            <pc:docMk/>
            <pc:sldMk cId="3235956410" sldId="274"/>
            <ac:cxnSpMk id="49" creationId="{D3B64592-5F68-7C51-F1F3-74C40AD0226F}"/>
          </ac:cxnSpMkLst>
        </pc:cxnChg>
        <pc:cxnChg chg="add del mod">
          <ac:chgData name="Austen Wallis" userId="9709871d-da04-4164-b696-a9a60f037dec" providerId="ADAL" clId="{D0421D2D-FE50-104C-B9CE-F5D56B549885}" dt="2024-10-10T10:42:06.895" v="3954" actId="478"/>
          <ac:cxnSpMkLst>
            <pc:docMk/>
            <pc:sldMk cId="3235956410" sldId="274"/>
            <ac:cxnSpMk id="50" creationId="{3B1C2B2E-4671-4C2A-AD2B-9826A899790C}"/>
          </ac:cxnSpMkLst>
        </pc:cxnChg>
        <pc:cxnChg chg="add mod">
          <ac:chgData name="Austen Wallis" userId="9709871d-da04-4164-b696-a9a60f037dec" providerId="ADAL" clId="{D0421D2D-FE50-104C-B9CE-F5D56B549885}" dt="2024-10-10T10:46:31.212" v="4108" actId="1036"/>
          <ac:cxnSpMkLst>
            <pc:docMk/>
            <pc:sldMk cId="3235956410" sldId="274"/>
            <ac:cxnSpMk id="59" creationId="{FBB4893B-35AA-6458-58C5-334D97CF1A38}"/>
          </ac:cxnSpMkLst>
        </pc:cxnChg>
        <pc:cxnChg chg="add mod">
          <ac:chgData name="Austen Wallis" userId="9709871d-da04-4164-b696-a9a60f037dec" providerId="ADAL" clId="{D0421D2D-FE50-104C-B9CE-F5D56B549885}" dt="2024-10-10T10:46:31.212" v="4108" actId="1036"/>
          <ac:cxnSpMkLst>
            <pc:docMk/>
            <pc:sldMk cId="3235956410" sldId="274"/>
            <ac:cxnSpMk id="63" creationId="{F3E8634B-7B96-D85E-C328-DC4E4B9019A6}"/>
          </ac:cxnSpMkLst>
        </pc:cxnChg>
        <pc:cxnChg chg="add del mod">
          <ac:chgData name="Austen Wallis" userId="9709871d-da04-4164-b696-a9a60f037dec" providerId="ADAL" clId="{D0421D2D-FE50-104C-B9CE-F5D56B549885}" dt="2024-10-10T10:44:11.913" v="4067" actId="478"/>
          <ac:cxnSpMkLst>
            <pc:docMk/>
            <pc:sldMk cId="3235956410" sldId="274"/>
            <ac:cxnSpMk id="68" creationId="{79F72A87-5F47-7D6F-9D83-520C02FA0BC8}"/>
          </ac:cxnSpMkLst>
        </pc:cxnChg>
        <pc:cxnChg chg="add mod">
          <ac:chgData name="Austen Wallis" userId="9709871d-da04-4164-b696-a9a60f037dec" providerId="ADAL" clId="{D0421D2D-FE50-104C-B9CE-F5D56B549885}" dt="2024-10-10T10:46:31.212" v="4108" actId="1036"/>
          <ac:cxnSpMkLst>
            <pc:docMk/>
            <pc:sldMk cId="3235956410" sldId="274"/>
            <ac:cxnSpMk id="69" creationId="{07EA39BC-70E7-881F-4AEC-02400FD15F95}"/>
          </ac:cxnSpMkLst>
        </pc:cxnChg>
        <pc:cxnChg chg="add mod">
          <ac:chgData name="Austen Wallis" userId="9709871d-da04-4164-b696-a9a60f037dec" providerId="ADAL" clId="{D0421D2D-FE50-104C-B9CE-F5D56B549885}" dt="2024-10-10T10:46:31.212" v="4108" actId="1036"/>
          <ac:cxnSpMkLst>
            <pc:docMk/>
            <pc:sldMk cId="3235956410" sldId="274"/>
            <ac:cxnSpMk id="70" creationId="{CE7FBE3A-B787-EF9D-040F-B6A9A25EF4AA}"/>
          </ac:cxnSpMkLst>
        </pc:cxnChg>
        <pc:cxnChg chg="add mod">
          <ac:chgData name="Austen Wallis" userId="9709871d-da04-4164-b696-a9a60f037dec" providerId="ADAL" clId="{D0421D2D-FE50-104C-B9CE-F5D56B549885}" dt="2024-10-10T10:46:31.212" v="4108" actId="1036"/>
          <ac:cxnSpMkLst>
            <pc:docMk/>
            <pc:sldMk cId="3235956410" sldId="274"/>
            <ac:cxnSpMk id="71" creationId="{9702AE57-EF09-A2F2-5EAA-3E07800794B0}"/>
          </ac:cxnSpMkLst>
        </pc:cxnChg>
        <pc:cxnChg chg="add mod">
          <ac:chgData name="Austen Wallis" userId="9709871d-da04-4164-b696-a9a60f037dec" providerId="ADAL" clId="{D0421D2D-FE50-104C-B9CE-F5D56B549885}" dt="2024-10-10T10:46:31.212" v="4108" actId="1036"/>
          <ac:cxnSpMkLst>
            <pc:docMk/>
            <pc:sldMk cId="3235956410" sldId="274"/>
            <ac:cxnSpMk id="72" creationId="{7904DA44-EB8B-7DD4-1D57-4CF49EBFA8AA}"/>
          </ac:cxnSpMkLst>
        </pc:cxnChg>
        <pc:cxnChg chg="add mod">
          <ac:chgData name="Austen Wallis" userId="9709871d-da04-4164-b696-a9a60f037dec" providerId="ADAL" clId="{D0421D2D-FE50-104C-B9CE-F5D56B549885}" dt="2024-10-10T10:46:31.212" v="4108" actId="1036"/>
          <ac:cxnSpMkLst>
            <pc:docMk/>
            <pc:sldMk cId="3235956410" sldId="274"/>
            <ac:cxnSpMk id="73" creationId="{814C53B0-7455-C4A7-F9EF-13F5AA495610}"/>
          </ac:cxnSpMkLst>
        </pc:cxnChg>
        <pc:cxnChg chg="add mod">
          <ac:chgData name="Austen Wallis" userId="9709871d-da04-4164-b696-a9a60f037dec" providerId="ADAL" clId="{D0421D2D-FE50-104C-B9CE-F5D56B549885}" dt="2024-10-10T10:46:31.212" v="4108" actId="1036"/>
          <ac:cxnSpMkLst>
            <pc:docMk/>
            <pc:sldMk cId="3235956410" sldId="274"/>
            <ac:cxnSpMk id="76" creationId="{94219491-EEA8-CF74-5D21-24A870F49008}"/>
          </ac:cxnSpMkLst>
        </pc:cxnChg>
        <pc:cxnChg chg="add mod">
          <ac:chgData name="Austen Wallis" userId="9709871d-da04-4164-b696-a9a60f037dec" providerId="ADAL" clId="{D0421D2D-FE50-104C-B9CE-F5D56B549885}" dt="2024-10-10T10:46:31.212" v="4108" actId="1036"/>
          <ac:cxnSpMkLst>
            <pc:docMk/>
            <pc:sldMk cId="3235956410" sldId="274"/>
            <ac:cxnSpMk id="77" creationId="{02F784B6-543A-9B95-E14D-E1DD11DEBDA9}"/>
          </ac:cxnSpMkLst>
        </pc:cxnChg>
        <pc:cxnChg chg="add mod">
          <ac:chgData name="Austen Wallis" userId="9709871d-da04-4164-b696-a9a60f037dec" providerId="ADAL" clId="{D0421D2D-FE50-104C-B9CE-F5D56B549885}" dt="2024-10-10T10:46:31.212" v="4108" actId="1036"/>
          <ac:cxnSpMkLst>
            <pc:docMk/>
            <pc:sldMk cId="3235956410" sldId="274"/>
            <ac:cxnSpMk id="78" creationId="{159802A4-27A0-DA8A-8DC9-6E98DAB7A9ED}"/>
          </ac:cxnSpMkLst>
        </pc:cxnChg>
        <pc:cxnChg chg="add mod">
          <ac:chgData name="Austen Wallis" userId="9709871d-da04-4164-b696-a9a60f037dec" providerId="ADAL" clId="{D0421D2D-FE50-104C-B9CE-F5D56B549885}" dt="2024-10-10T10:46:31.212" v="4108" actId="1036"/>
          <ac:cxnSpMkLst>
            <pc:docMk/>
            <pc:sldMk cId="3235956410" sldId="274"/>
            <ac:cxnSpMk id="79" creationId="{7DA0783C-051B-9BB3-A092-1C130C7C761E}"/>
          </ac:cxnSpMkLst>
        </pc:cxnChg>
        <pc:cxnChg chg="add mod">
          <ac:chgData name="Austen Wallis" userId="9709871d-da04-4164-b696-a9a60f037dec" providerId="ADAL" clId="{D0421D2D-FE50-104C-B9CE-F5D56B549885}" dt="2024-10-10T10:46:31.212" v="4108" actId="1036"/>
          <ac:cxnSpMkLst>
            <pc:docMk/>
            <pc:sldMk cId="3235956410" sldId="274"/>
            <ac:cxnSpMk id="80" creationId="{2634A65B-87ED-283A-33D1-D193752447DD}"/>
          </ac:cxnSpMkLst>
        </pc:cxnChg>
        <pc:cxnChg chg="add mod">
          <ac:chgData name="Austen Wallis" userId="9709871d-da04-4164-b696-a9a60f037dec" providerId="ADAL" clId="{D0421D2D-FE50-104C-B9CE-F5D56B549885}" dt="2024-10-10T10:46:31.212" v="4108" actId="1036"/>
          <ac:cxnSpMkLst>
            <pc:docMk/>
            <pc:sldMk cId="3235956410" sldId="274"/>
            <ac:cxnSpMk id="81" creationId="{BFD68909-5D24-CAFD-0A33-E03186A4C721}"/>
          </ac:cxnSpMkLst>
        </pc:cxnChg>
        <pc:cxnChg chg="add mod">
          <ac:chgData name="Austen Wallis" userId="9709871d-da04-4164-b696-a9a60f037dec" providerId="ADAL" clId="{D0421D2D-FE50-104C-B9CE-F5D56B549885}" dt="2024-10-10T10:46:31.212" v="4108" actId="1036"/>
          <ac:cxnSpMkLst>
            <pc:docMk/>
            <pc:sldMk cId="3235956410" sldId="274"/>
            <ac:cxnSpMk id="82" creationId="{0321BC37-8B02-B9C8-B7C3-B1129F777039}"/>
          </ac:cxnSpMkLst>
        </pc:cxnChg>
      </pc:sldChg>
      <pc:sldChg chg="addSp delSp modSp add mod">
        <pc:chgData name="Austen Wallis" userId="9709871d-da04-4164-b696-a9a60f037dec" providerId="ADAL" clId="{D0421D2D-FE50-104C-B9CE-F5D56B549885}" dt="2024-10-11T12:10:33.898" v="7035" actId="1038"/>
        <pc:sldMkLst>
          <pc:docMk/>
          <pc:sldMk cId="1952420686" sldId="275"/>
        </pc:sldMkLst>
        <pc:spChg chg="mod">
          <ac:chgData name="Austen Wallis" userId="9709871d-da04-4164-b696-a9a60f037dec" providerId="ADAL" clId="{D0421D2D-FE50-104C-B9CE-F5D56B549885}" dt="2024-10-10T11:26:29.756" v="4501" actId="20577"/>
          <ac:spMkLst>
            <pc:docMk/>
            <pc:sldMk cId="1952420686" sldId="275"/>
            <ac:spMk id="2" creationId="{A8CF5F94-8C4D-B6FE-DABD-1BC92F1A5A82}"/>
          </ac:spMkLst>
        </pc:spChg>
        <pc:spChg chg="del">
          <ac:chgData name="Austen Wallis" userId="9709871d-da04-4164-b696-a9a60f037dec" providerId="ADAL" clId="{D0421D2D-FE50-104C-B9CE-F5D56B549885}" dt="2024-10-10T11:14:27.541" v="4258" actId="478"/>
          <ac:spMkLst>
            <pc:docMk/>
            <pc:sldMk cId="1952420686" sldId="275"/>
            <ac:spMk id="3" creationId="{0C21F3C2-9AD8-7CE6-27EC-B942CC9314E6}"/>
          </ac:spMkLst>
        </pc:spChg>
        <pc:spChg chg="del mod">
          <ac:chgData name="Austen Wallis" userId="9709871d-da04-4164-b696-a9a60f037dec" providerId="ADAL" clId="{D0421D2D-FE50-104C-B9CE-F5D56B549885}" dt="2024-10-10T11:19:59.774" v="4459" actId="478"/>
          <ac:spMkLst>
            <pc:docMk/>
            <pc:sldMk cId="1952420686" sldId="275"/>
            <ac:spMk id="6" creationId="{B9342504-2547-DE0A-1565-03FD57DDEC80}"/>
          </ac:spMkLst>
        </pc:spChg>
        <pc:spChg chg="add mod">
          <ac:chgData name="Austen Wallis" userId="9709871d-da04-4164-b696-a9a60f037dec" providerId="ADAL" clId="{D0421D2D-FE50-104C-B9CE-F5D56B549885}" dt="2024-10-11T12:06:36.983" v="6942" actId="20577"/>
          <ac:spMkLst>
            <pc:docMk/>
            <pc:sldMk cId="1952420686" sldId="275"/>
            <ac:spMk id="15" creationId="{7149690B-9379-EA30-BA4A-29D4EBE43F7E}"/>
          </ac:spMkLst>
        </pc:spChg>
        <pc:spChg chg="add del mod">
          <ac:chgData name="Austen Wallis" userId="9709871d-da04-4164-b696-a9a60f037dec" providerId="ADAL" clId="{D0421D2D-FE50-104C-B9CE-F5D56B549885}" dt="2024-10-10T11:14:29.021" v="4259" actId="478"/>
          <ac:spMkLst>
            <pc:docMk/>
            <pc:sldMk cId="1952420686" sldId="275"/>
            <ac:spMk id="17" creationId="{3484C484-936F-4DCF-4F7C-7AD3563F056C}"/>
          </ac:spMkLst>
        </pc:spChg>
        <pc:spChg chg="add mod">
          <ac:chgData name="Austen Wallis" userId="9709871d-da04-4164-b696-a9a60f037dec" providerId="ADAL" clId="{D0421D2D-FE50-104C-B9CE-F5D56B549885}" dt="2024-10-10T11:26:44.776" v="4510" actId="1076"/>
          <ac:spMkLst>
            <pc:docMk/>
            <pc:sldMk cId="1952420686" sldId="275"/>
            <ac:spMk id="20" creationId="{5304888D-712C-9E29-8127-5AD427B73D4C}"/>
          </ac:spMkLst>
        </pc:spChg>
        <pc:spChg chg="add mod">
          <ac:chgData name="Austen Wallis" userId="9709871d-da04-4164-b696-a9a60f037dec" providerId="ADAL" clId="{D0421D2D-FE50-104C-B9CE-F5D56B549885}" dt="2024-10-11T12:10:29.543" v="7023" actId="1038"/>
          <ac:spMkLst>
            <pc:docMk/>
            <pc:sldMk cId="1952420686" sldId="275"/>
            <ac:spMk id="21" creationId="{82047220-E94E-2CA1-FA8B-E8C4D65BD959}"/>
          </ac:spMkLst>
        </pc:spChg>
        <pc:spChg chg="add mod">
          <ac:chgData name="Austen Wallis" userId="9709871d-da04-4164-b696-a9a60f037dec" providerId="ADAL" clId="{D0421D2D-FE50-104C-B9CE-F5D56B549885}" dt="2024-10-11T12:07:55.544" v="6986" actId="1076"/>
          <ac:spMkLst>
            <pc:docMk/>
            <pc:sldMk cId="1952420686" sldId="275"/>
            <ac:spMk id="23" creationId="{DF34F771-65C9-87B8-983F-94F8A628961C}"/>
          </ac:spMkLst>
        </pc:spChg>
        <pc:spChg chg="add mod">
          <ac:chgData name="Austen Wallis" userId="9709871d-da04-4164-b696-a9a60f037dec" providerId="ADAL" clId="{D0421D2D-FE50-104C-B9CE-F5D56B549885}" dt="2024-10-11T12:10:33.898" v="7035" actId="1038"/>
          <ac:spMkLst>
            <pc:docMk/>
            <pc:sldMk cId="1952420686" sldId="275"/>
            <ac:spMk id="28" creationId="{9781E55A-9150-3F07-937E-99E093E34D8C}"/>
          </ac:spMkLst>
        </pc:spChg>
        <pc:picChg chg="del">
          <ac:chgData name="Austen Wallis" userId="9709871d-da04-4164-b696-a9a60f037dec" providerId="ADAL" clId="{D0421D2D-FE50-104C-B9CE-F5D56B549885}" dt="2024-10-10T11:25:30.660" v="4483" actId="478"/>
          <ac:picMkLst>
            <pc:docMk/>
            <pc:sldMk cId="1952420686" sldId="275"/>
            <ac:picMk id="4" creationId="{7BFB656A-5281-5F07-0943-4FA48B54A364}"/>
          </ac:picMkLst>
        </pc:picChg>
        <pc:picChg chg="add del mod">
          <ac:chgData name="Austen Wallis" userId="9709871d-da04-4164-b696-a9a60f037dec" providerId="ADAL" clId="{D0421D2D-FE50-104C-B9CE-F5D56B549885}" dt="2024-10-10T11:12:30.617" v="4171" actId="478"/>
          <ac:picMkLst>
            <pc:docMk/>
            <pc:sldMk cId="1952420686" sldId="275"/>
            <ac:picMk id="7" creationId="{A58F2CAA-1142-C0FA-5F2B-3AC2882340C3}"/>
          </ac:picMkLst>
        </pc:picChg>
        <pc:picChg chg="add mod">
          <ac:chgData name="Austen Wallis" userId="9709871d-da04-4164-b696-a9a60f037dec" providerId="ADAL" clId="{D0421D2D-FE50-104C-B9CE-F5D56B549885}" dt="2024-10-11T11:18:46.316" v="6924" actId="1076"/>
          <ac:picMkLst>
            <pc:docMk/>
            <pc:sldMk cId="1952420686" sldId="275"/>
            <ac:picMk id="12" creationId="{25C78869-DA98-A9EA-4C4F-32FC3B89583D}"/>
          </ac:picMkLst>
        </pc:picChg>
        <pc:picChg chg="add mod">
          <ac:chgData name="Austen Wallis" userId="9709871d-da04-4164-b696-a9a60f037dec" providerId="ADAL" clId="{D0421D2D-FE50-104C-B9CE-F5D56B549885}" dt="2024-10-10T11:27:26.991" v="4528" actId="1076"/>
          <ac:picMkLst>
            <pc:docMk/>
            <pc:sldMk cId="1952420686" sldId="275"/>
            <ac:picMk id="14" creationId="{B686C5D4-597E-ED76-80E5-5DB49893770B}"/>
          </ac:picMkLst>
        </pc:picChg>
        <pc:picChg chg="add mod">
          <ac:chgData name="Austen Wallis" userId="9709871d-da04-4164-b696-a9a60f037dec" providerId="ADAL" clId="{D0421D2D-FE50-104C-B9CE-F5D56B549885}" dt="2024-10-10T11:27:25.337" v="4527" actId="1076"/>
          <ac:picMkLst>
            <pc:docMk/>
            <pc:sldMk cId="1952420686" sldId="275"/>
            <ac:picMk id="18" creationId="{598CEE56-3961-B581-B754-055C4BCEB22F}"/>
          </ac:picMkLst>
        </pc:picChg>
        <pc:picChg chg="add mod">
          <ac:chgData name="Austen Wallis" userId="9709871d-da04-4164-b696-a9a60f037dec" providerId="ADAL" clId="{D0421D2D-FE50-104C-B9CE-F5D56B549885}" dt="2024-10-11T11:18:44.321" v="6923" actId="1076"/>
          <ac:picMkLst>
            <pc:docMk/>
            <pc:sldMk cId="1952420686" sldId="275"/>
            <ac:picMk id="19" creationId="{9B654A75-A3B0-36F5-60A7-FA4075B9767C}"/>
          </ac:picMkLst>
        </pc:picChg>
        <pc:picChg chg="add mod">
          <ac:chgData name="Austen Wallis" userId="9709871d-da04-4164-b696-a9a60f037dec" providerId="ADAL" clId="{D0421D2D-FE50-104C-B9CE-F5D56B549885}" dt="2024-10-11T11:19:01.139" v="6926" actId="1076"/>
          <ac:picMkLst>
            <pc:docMk/>
            <pc:sldMk cId="1952420686" sldId="275"/>
            <ac:picMk id="22" creationId="{A673B8D6-7E42-9EF6-02D5-0FAF02F38B76}"/>
          </ac:picMkLst>
        </pc:picChg>
        <pc:picChg chg="add mod">
          <ac:chgData name="Austen Wallis" userId="9709871d-da04-4164-b696-a9a60f037dec" providerId="ADAL" clId="{D0421D2D-FE50-104C-B9CE-F5D56B549885}" dt="2024-10-11T11:18:55.715" v="6925" actId="1076"/>
          <ac:picMkLst>
            <pc:docMk/>
            <pc:sldMk cId="1952420686" sldId="275"/>
            <ac:picMk id="25" creationId="{D673203B-646A-5A00-D520-4817A31424E1}"/>
          </ac:picMkLst>
        </pc:picChg>
        <pc:picChg chg="add mod">
          <ac:chgData name="Austen Wallis" userId="9709871d-da04-4164-b696-a9a60f037dec" providerId="ADAL" clId="{D0421D2D-FE50-104C-B9CE-F5D56B549885}" dt="2024-10-11T12:08:28.205" v="6988" actId="1076"/>
          <ac:picMkLst>
            <pc:docMk/>
            <pc:sldMk cId="1952420686" sldId="275"/>
            <ac:picMk id="27" creationId="{A0E49BF9-1AB4-648B-AFE7-BEE43FF6073F}"/>
          </ac:picMkLst>
        </pc:picChg>
        <pc:picChg chg="add del mod">
          <ac:chgData name="Austen Wallis" userId="9709871d-da04-4164-b696-a9a60f037dec" providerId="ADAL" clId="{D0421D2D-FE50-104C-B9CE-F5D56B549885}" dt="2024-10-11T12:09:52.373" v="7004" actId="478"/>
          <ac:picMkLst>
            <pc:docMk/>
            <pc:sldMk cId="1952420686" sldId="275"/>
            <ac:picMk id="29" creationId="{17008771-2CBA-C254-F26A-2DF58269D522}"/>
          </ac:picMkLst>
        </pc:picChg>
        <pc:picChg chg="add mod">
          <ac:chgData name="Austen Wallis" userId="9709871d-da04-4164-b696-a9a60f037dec" providerId="ADAL" clId="{D0421D2D-FE50-104C-B9CE-F5D56B549885}" dt="2024-10-11T12:10:21.211" v="7013" actId="1076"/>
          <ac:picMkLst>
            <pc:docMk/>
            <pc:sldMk cId="1952420686" sldId="275"/>
            <ac:picMk id="30" creationId="{AC077D4A-CC6B-4453-965C-05C827A26FD4}"/>
          </ac:picMkLst>
        </pc:picChg>
      </pc:sldChg>
      <pc:sldChg chg="modSp add mod ord modTransition">
        <pc:chgData name="Austen Wallis" userId="9709871d-da04-4164-b696-a9a60f037dec" providerId="ADAL" clId="{D0421D2D-FE50-104C-B9CE-F5D56B549885}" dt="2024-10-11T12:49:29.257" v="7176"/>
        <pc:sldMkLst>
          <pc:docMk/>
          <pc:sldMk cId="3858435173" sldId="276"/>
        </pc:sldMkLst>
        <pc:spChg chg="mod">
          <ac:chgData name="Austen Wallis" userId="9709871d-da04-4164-b696-a9a60f037dec" providerId="ADAL" clId="{D0421D2D-FE50-104C-B9CE-F5D56B549885}" dt="2024-10-10T11:23:35.578" v="4474" actId="20577"/>
          <ac:spMkLst>
            <pc:docMk/>
            <pc:sldMk cId="3858435173" sldId="276"/>
            <ac:spMk id="7" creationId="{F76CF673-23A5-A9A3-E208-5D49AB94E805}"/>
          </ac:spMkLst>
        </pc:spChg>
      </pc:sldChg>
      <pc:sldChg chg="addSp delSp modSp add mod">
        <pc:chgData name="Austen Wallis" userId="9709871d-da04-4164-b696-a9a60f037dec" providerId="ADAL" clId="{D0421D2D-FE50-104C-B9CE-F5D56B549885}" dt="2024-10-11T09:54:37.572" v="5521" actId="20577"/>
        <pc:sldMkLst>
          <pc:docMk/>
          <pc:sldMk cId="3562678109" sldId="277"/>
        </pc:sldMkLst>
        <pc:spChg chg="mod">
          <ac:chgData name="Austen Wallis" userId="9709871d-da04-4164-b696-a9a60f037dec" providerId="ADAL" clId="{D0421D2D-FE50-104C-B9CE-F5D56B549885}" dt="2024-10-11T09:54:37.572" v="5521" actId="20577"/>
          <ac:spMkLst>
            <pc:docMk/>
            <pc:sldMk cId="3562678109" sldId="277"/>
            <ac:spMk id="2" creationId="{E32B1568-46BD-E384-0FBC-54BF568DB049}"/>
          </ac:spMkLst>
        </pc:spChg>
        <pc:spChg chg="add mod">
          <ac:chgData name="Austen Wallis" userId="9709871d-da04-4164-b696-a9a60f037dec" providerId="ADAL" clId="{D0421D2D-FE50-104C-B9CE-F5D56B549885}" dt="2024-10-11T09:52:32.900" v="5518" actId="33524"/>
          <ac:spMkLst>
            <pc:docMk/>
            <pc:sldMk cId="3562678109" sldId="277"/>
            <ac:spMk id="3" creationId="{AE3FAC79-4407-1383-E2AF-81E89D465E19}"/>
          </ac:spMkLst>
        </pc:spChg>
        <pc:spChg chg="mod">
          <ac:chgData name="Austen Wallis" userId="9709871d-da04-4164-b696-a9a60f037dec" providerId="ADAL" clId="{D0421D2D-FE50-104C-B9CE-F5D56B549885}" dt="2024-10-11T09:30:00.461" v="4814" actId="1076"/>
          <ac:spMkLst>
            <pc:docMk/>
            <pc:sldMk cId="3562678109" sldId="277"/>
            <ac:spMk id="6" creationId="{C05C49FD-4E05-DDE9-3C69-EAD8305BC6A1}"/>
          </ac:spMkLst>
        </pc:spChg>
        <pc:spChg chg="del">
          <ac:chgData name="Austen Wallis" userId="9709871d-da04-4164-b696-a9a60f037dec" providerId="ADAL" clId="{D0421D2D-FE50-104C-B9CE-F5D56B549885}" dt="2024-10-11T09:40:36.432" v="5015" actId="478"/>
          <ac:spMkLst>
            <pc:docMk/>
            <pc:sldMk cId="3562678109" sldId="277"/>
            <ac:spMk id="11" creationId="{983E8A55-4484-B2DF-F711-4C71953DDA98}"/>
          </ac:spMkLst>
        </pc:spChg>
        <pc:spChg chg="del">
          <ac:chgData name="Austen Wallis" userId="9709871d-da04-4164-b696-a9a60f037dec" providerId="ADAL" clId="{D0421D2D-FE50-104C-B9CE-F5D56B549885}" dt="2024-10-11T09:40:36.432" v="5015" actId="478"/>
          <ac:spMkLst>
            <pc:docMk/>
            <pc:sldMk cId="3562678109" sldId="277"/>
            <ac:spMk id="13" creationId="{9F2A95FC-9FB1-DDA1-02DA-EAAF8B19ADD8}"/>
          </ac:spMkLst>
        </pc:spChg>
        <pc:spChg chg="del">
          <ac:chgData name="Austen Wallis" userId="9709871d-da04-4164-b696-a9a60f037dec" providerId="ADAL" clId="{D0421D2D-FE50-104C-B9CE-F5D56B549885}" dt="2024-10-11T09:40:36.432" v="5015" actId="478"/>
          <ac:spMkLst>
            <pc:docMk/>
            <pc:sldMk cId="3562678109" sldId="277"/>
            <ac:spMk id="15" creationId="{7A9356F6-209B-340E-9124-B51918C22589}"/>
          </ac:spMkLst>
        </pc:spChg>
        <pc:spChg chg="del mod">
          <ac:chgData name="Austen Wallis" userId="9709871d-da04-4164-b696-a9a60f037dec" providerId="ADAL" clId="{D0421D2D-FE50-104C-B9CE-F5D56B549885}" dt="2024-10-11T09:40:36.432" v="5015" actId="478"/>
          <ac:spMkLst>
            <pc:docMk/>
            <pc:sldMk cId="3562678109" sldId="277"/>
            <ac:spMk id="28" creationId="{0CE9390B-3F74-DF0D-7B97-E0AB80232FF7}"/>
          </ac:spMkLst>
        </pc:spChg>
        <pc:spChg chg="del">
          <ac:chgData name="Austen Wallis" userId="9709871d-da04-4164-b696-a9a60f037dec" providerId="ADAL" clId="{D0421D2D-FE50-104C-B9CE-F5D56B549885}" dt="2024-10-11T09:40:36.432" v="5015" actId="478"/>
          <ac:spMkLst>
            <pc:docMk/>
            <pc:sldMk cId="3562678109" sldId="277"/>
            <ac:spMk id="29" creationId="{F22F93C8-701F-571E-6DBF-25457C4F198C}"/>
          </ac:spMkLst>
        </pc:spChg>
        <pc:picChg chg="del">
          <ac:chgData name="Austen Wallis" userId="9709871d-da04-4164-b696-a9a60f037dec" providerId="ADAL" clId="{D0421D2D-FE50-104C-B9CE-F5D56B549885}" dt="2024-10-11T09:30:02.608" v="4815" actId="478"/>
          <ac:picMkLst>
            <pc:docMk/>
            <pc:sldMk cId="3562678109" sldId="277"/>
            <ac:picMk id="5" creationId="{1D4C6D74-63DC-D064-6939-57007D9B426E}"/>
          </ac:picMkLst>
        </pc:picChg>
        <pc:picChg chg="add mod">
          <ac:chgData name="Austen Wallis" userId="9709871d-da04-4164-b696-a9a60f037dec" providerId="ADAL" clId="{D0421D2D-FE50-104C-B9CE-F5D56B549885}" dt="2024-10-11T09:40:05.419" v="4959" actId="14100"/>
          <ac:picMkLst>
            <pc:docMk/>
            <pc:sldMk cId="3562678109" sldId="277"/>
            <ac:picMk id="12" creationId="{0B056FAA-2507-E83B-60AC-C3BC7BE55469}"/>
          </ac:picMkLst>
        </pc:picChg>
        <pc:cxnChg chg="del mod">
          <ac:chgData name="Austen Wallis" userId="9709871d-da04-4164-b696-a9a60f037dec" providerId="ADAL" clId="{D0421D2D-FE50-104C-B9CE-F5D56B549885}" dt="2024-10-11T09:40:36.432" v="5015" actId="478"/>
          <ac:cxnSpMkLst>
            <pc:docMk/>
            <pc:sldMk cId="3562678109" sldId="277"/>
            <ac:cxnSpMk id="19" creationId="{A4B3D75D-C565-277F-E7A9-7DECD2C964C4}"/>
          </ac:cxnSpMkLst>
        </pc:cxnChg>
        <pc:cxnChg chg="del">
          <ac:chgData name="Austen Wallis" userId="9709871d-da04-4164-b696-a9a60f037dec" providerId="ADAL" clId="{D0421D2D-FE50-104C-B9CE-F5D56B549885}" dt="2024-10-11T09:40:36.432" v="5015" actId="478"/>
          <ac:cxnSpMkLst>
            <pc:docMk/>
            <pc:sldMk cId="3562678109" sldId="277"/>
            <ac:cxnSpMk id="20" creationId="{68619351-3146-6CCB-3331-5BC2D392AA2E}"/>
          </ac:cxnSpMkLst>
        </pc:cxnChg>
        <pc:cxnChg chg="del">
          <ac:chgData name="Austen Wallis" userId="9709871d-da04-4164-b696-a9a60f037dec" providerId="ADAL" clId="{D0421D2D-FE50-104C-B9CE-F5D56B549885}" dt="2024-10-11T09:40:36.432" v="5015" actId="478"/>
          <ac:cxnSpMkLst>
            <pc:docMk/>
            <pc:sldMk cId="3562678109" sldId="277"/>
            <ac:cxnSpMk id="23" creationId="{C1EA03E5-467C-F576-BD17-FE4A8B24C4CC}"/>
          </ac:cxnSpMkLst>
        </pc:cxnChg>
      </pc:sldChg>
      <pc:sldChg chg="add del">
        <pc:chgData name="Austen Wallis" userId="9709871d-da04-4164-b696-a9a60f037dec" providerId="ADAL" clId="{D0421D2D-FE50-104C-B9CE-F5D56B549885}" dt="2024-10-11T11:11:33.404" v="6915" actId="2696"/>
        <pc:sldMkLst>
          <pc:docMk/>
          <pc:sldMk cId="1349730033" sldId="278"/>
        </pc:sldMkLst>
      </pc:sldChg>
      <pc:sldChg chg="addSp delSp modSp add mod ord modAnim">
        <pc:chgData name="Austen Wallis" userId="9709871d-da04-4164-b696-a9a60f037dec" providerId="ADAL" clId="{D0421D2D-FE50-104C-B9CE-F5D56B549885}" dt="2024-10-11T12:48:19.917" v="7168" actId="1076"/>
        <pc:sldMkLst>
          <pc:docMk/>
          <pc:sldMk cId="1808661167" sldId="279"/>
        </pc:sldMkLst>
        <pc:spChg chg="mod">
          <ac:chgData name="Austen Wallis" userId="9709871d-da04-4164-b696-a9a60f037dec" providerId="ADAL" clId="{D0421D2D-FE50-104C-B9CE-F5D56B549885}" dt="2024-10-11T10:17:21.019" v="5637" actId="20577"/>
          <ac:spMkLst>
            <pc:docMk/>
            <pc:sldMk cId="1808661167" sldId="279"/>
            <ac:spMk id="2" creationId="{86AE9192-398C-3D7A-EBB7-869443BCD53A}"/>
          </ac:spMkLst>
        </pc:spChg>
        <pc:spChg chg="del">
          <ac:chgData name="Austen Wallis" userId="9709871d-da04-4164-b696-a9a60f037dec" providerId="ADAL" clId="{D0421D2D-FE50-104C-B9CE-F5D56B549885}" dt="2024-10-11T12:44:20.155" v="7042" actId="478"/>
          <ac:spMkLst>
            <pc:docMk/>
            <pc:sldMk cId="1808661167" sldId="279"/>
            <ac:spMk id="3" creationId="{7A773BED-DC17-256E-280D-E98BF142FB97}"/>
          </ac:spMkLst>
        </pc:spChg>
        <pc:spChg chg="add del mod">
          <ac:chgData name="Austen Wallis" userId="9709871d-da04-4164-b696-a9a60f037dec" providerId="ADAL" clId="{D0421D2D-FE50-104C-B9CE-F5D56B549885}" dt="2024-10-11T12:45:46.752" v="7055" actId="478"/>
          <ac:spMkLst>
            <pc:docMk/>
            <pc:sldMk cId="1808661167" sldId="279"/>
            <ac:spMk id="5" creationId="{8BA6CD07-90C2-2E8D-EB8E-D64E4816A911}"/>
          </ac:spMkLst>
        </pc:spChg>
        <pc:spChg chg="mod">
          <ac:chgData name="Austen Wallis" userId="9709871d-da04-4164-b696-a9a60f037dec" providerId="ADAL" clId="{D0421D2D-FE50-104C-B9CE-F5D56B549885}" dt="2024-10-11T12:48:19.917" v="7168" actId="1076"/>
          <ac:spMkLst>
            <pc:docMk/>
            <pc:sldMk cId="1808661167" sldId="279"/>
            <ac:spMk id="6" creationId="{2A0661CE-2CC2-3C35-858F-52D07ED22661}"/>
          </ac:spMkLst>
        </pc:spChg>
        <pc:spChg chg="add del mod">
          <ac:chgData name="Austen Wallis" userId="9709871d-da04-4164-b696-a9a60f037dec" providerId="ADAL" clId="{D0421D2D-FE50-104C-B9CE-F5D56B549885}" dt="2024-10-11T12:45:46.752" v="7055" actId="478"/>
          <ac:spMkLst>
            <pc:docMk/>
            <pc:sldMk cId="1808661167" sldId="279"/>
            <ac:spMk id="7" creationId="{FFA49980-4AC4-30B5-65F1-A1DAF5044068}"/>
          </ac:spMkLst>
        </pc:spChg>
        <pc:spChg chg="add del mod">
          <ac:chgData name="Austen Wallis" userId="9709871d-da04-4164-b696-a9a60f037dec" providerId="ADAL" clId="{D0421D2D-FE50-104C-B9CE-F5D56B549885}" dt="2024-10-11T12:45:46.752" v="7055" actId="478"/>
          <ac:spMkLst>
            <pc:docMk/>
            <pc:sldMk cId="1808661167" sldId="279"/>
            <ac:spMk id="17" creationId="{92DC1962-498B-865F-BC97-AD9604B7F3DD}"/>
          </ac:spMkLst>
        </pc:spChg>
        <pc:spChg chg="add del mod">
          <ac:chgData name="Austen Wallis" userId="9709871d-da04-4164-b696-a9a60f037dec" providerId="ADAL" clId="{D0421D2D-FE50-104C-B9CE-F5D56B549885}" dt="2024-10-11T12:45:46.752" v="7055" actId="478"/>
          <ac:spMkLst>
            <pc:docMk/>
            <pc:sldMk cId="1808661167" sldId="279"/>
            <ac:spMk id="18" creationId="{7C037B4D-4BBD-955B-29AB-0CB1B2C10506}"/>
          </ac:spMkLst>
        </pc:spChg>
        <pc:spChg chg="add del mod">
          <ac:chgData name="Austen Wallis" userId="9709871d-da04-4164-b696-a9a60f037dec" providerId="ADAL" clId="{D0421D2D-FE50-104C-B9CE-F5D56B549885}" dt="2024-10-11T12:45:46.752" v="7055" actId="478"/>
          <ac:spMkLst>
            <pc:docMk/>
            <pc:sldMk cId="1808661167" sldId="279"/>
            <ac:spMk id="19" creationId="{3B6E32BB-0841-DF52-B71A-4C210E145D54}"/>
          </ac:spMkLst>
        </pc:spChg>
        <pc:spChg chg="add del mod">
          <ac:chgData name="Austen Wallis" userId="9709871d-da04-4164-b696-a9a60f037dec" providerId="ADAL" clId="{D0421D2D-FE50-104C-B9CE-F5D56B549885}" dt="2024-10-11T12:45:46.752" v="7055" actId="478"/>
          <ac:spMkLst>
            <pc:docMk/>
            <pc:sldMk cId="1808661167" sldId="279"/>
            <ac:spMk id="20" creationId="{E353B37E-C442-BDBA-B48A-B30A65ED0FA5}"/>
          </ac:spMkLst>
        </pc:spChg>
        <pc:spChg chg="add del mod">
          <ac:chgData name="Austen Wallis" userId="9709871d-da04-4164-b696-a9a60f037dec" providerId="ADAL" clId="{D0421D2D-FE50-104C-B9CE-F5D56B549885}" dt="2024-10-11T12:45:46.752" v="7055" actId="478"/>
          <ac:spMkLst>
            <pc:docMk/>
            <pc:sldMk cId="1808661167" sldId="279"/>
            <ac:spMk id="28" creationId="{40BABAA8-F539-43B3-9FB1-82A38D6C4BC4}"/>
          </ac:spMkLst>
        </pc:spChg>
        <pc:spChg chg="add del mod">
          <ac:chgData name="Austen Wallis" userId="9709871d-da04-4164-b696-a9a60f037dec" providerId="ADAL" clId="{D0421D2D-FE50-104C-B9CE-F5D56B549885}" dt="2024-10-11T12:45:46.752" v="7055" actId="478"/>
          <ac:spMkLst>
            <pc:docMk/>
            <pc:sldMk cId="1808661167" sldId="279"/>
            <ac:spMk id="29" creationId="{0A004B8B-F61B-1915-74B5-F5204D0265C8}"/>
          </ac:spMkLst>
        </pc:spChg>
        <pc:spChg chg="add del mod">
          <ac:chgData name="Austen Wallis" userId="9709871d-da04-4164-b696-a9a60f037dec" providerId="ADAL" clId="{D0421D2D-FE50-104C-B9CE-F5D56B549885}" dt="2024-10-11T12:45:46.752" v="7055" actId="478"/>
          <ac:spMkLst>
            <pc:docMk/>
            <pc:sldMk cId="1808661167" sldId="279"/>
            <ac:spMk id="30" creationId="{1AD151AE-3BA2-2017-9287-1E515A814A53}"/>
          </ac:spMkLst>
        </pc:spChg>
        <pc:spChg chg="add del mod">
          <ac:chgData name="Austen Wallis" userId="9709871d-da04-4164-b696-a9a60f037dec" providerId="ADAL" clId="{D0421D2D-FE50-104C-B9CE-F5D56B549885}" dt="2024-10-11T12:45:46.752" v="7055" actId="478"/>
          <ac:spMkLst>
            <pc:docMk/>
            <pc:sldMk cId="1808661167" sldId="279"/>
            <ac:spMk id="31" creationId="{7EFA266F-4422-20AD-A077-82EA2F135396}"/>
          </ac:spMkLst>
        </pc:spChg>
        <pc:spChg chg="add del mod">
          <ac:chgData name="Austen Wallis" userId="9709871d-da04-4164-b696-a9a60f037dec" providerId="ADAL" clId="{D0421D2D-FE50-104C-B9CE-F5D56B549885}" dt="2024-10-11T12:44:21.820" v="7043" actId="478"/>
          <ac:spMkLst>
            <pc:docMk/>
            <pc:sldMk cId="1808661167" sldId="279"/>
            <ac:spMk id="46" creationId="{EDECA8FA-AD13-FD11-AD5A-9E508A867C09}"/>
          </ac:spMkLst>
        </pc:spChg>
        <pc:grpChg chg="add del mod">
          <ac:chgData name="Austen Wallis" userId="9709871d-da04-4164-b696-a9a60f037dec" providerId="ADAL" clId="{D0421D2D-FE50-104C-B9CE-F5D56B549885}" dt="2024-10-11T12:45:46.752" v="7055" actId="478"/>
          <ac:grpSpMkLst>
            <pc:docMk/>
            <pc:sldMk cId="1808661167" sldId="279"/>
            <ac:grpSpMk id="14" creationId="{47B08C5F-7B94-FC72-16C0-CFBC1B3C169D}"/>
          </ac:grpSpMkLst>
        </pc:grpChg>
        <pc:grpChg chg="add del mod">
          <ac:chgData name="Austen Wallis" userId="9709871d-da04-4164-b696-a9a60f037dec" providerId="ADAL" clId="{D0421D2D-FE50-104C-B9CE-F5D56B549885}" dt="2024-10-11T12:45:46.752" v="7055" actId="478"/>
          <ac:grpSpMkLst>
            <pc:docMk/>
            <pc:sldMk cId="1808661167" sldId="279"/>
            <ac:grpSpMk id="22" creationId="{4D8FA100-5FB3-9B4E-4CBD-D4EE73ACB1F6}"/>
          </ac:grpSpMkLst>
        </pc:grpChg>
        <pc:picChg chg="add del mod">
          <ac:chgData name="Austen Wallis" userId="9709871d-da04-4164-b696-a9a60f037dec" providerId="ADAL" clId="{D0421D2D-FE50-104C-B9CE-F5D56B549885}" dt="2024-10-11T12:45:46.752" v="7055" actId="478"/>
          <ac:picMkLst>
            <pc:docMk/>
            <pc:sldMk cId="1808661167" sldId="279"/>
            <ac:picMk id="13" creationId="{D5129F01-3B1D-7C3F-6289-B18478E78111}"/>
          </ac:picMkLst>
        </pc:picChg>
        <pc:picChg chg="add mod">
          <ac:chgData name="Austen Wallis" userId="9709871d-da04-4164-b696-a9a60f037dec" providerId="ADAL" clId="{D0421D2D-FE50-104C-B9CE-F5D56B549885}" dt="2024-10-11T12:48:12.580" v="7166" actId="1076"/>
          <ac:picMkLst>
            <pc:docMk/>
            <pc:sldMk cId="1808661167" sldId="279"/>
            <ac:picMk id="44" creationId="{07408691-2842-2FEB-52FF-7EC7A8F897CE}"/>
          </ac:picMkLst>
        </pc:picChg>
        <pc:picChg chg="add mod">
          <ac:chgData name="Austen Wallis" userId="9709871d-da04-4164-b696-a9a60f037dec" providerId="ADAL" clId="{D0421D2D-FE50-104C-B9CE-F5D56B549885}" dt="2024-10-11T12:48:15.247" v="7167" actId="1076"/>
          <ac:picMkLst>
            <pc:docMk/>
            <pc:sldMk cId="1808661167" sldId="279"/>
            <ac:picMk id="47" creationId="{50DA6D60-89AB-529E-1B1F-F0F676F7CC1E}"/>
          </ac:picMkLst>
        </pc:picChg>
        <pc:cxnChg chg="add del mod">
          <ac:chgData name="Austen Wallis" userId="9709871d-da04-4164-b696-a9a60f037dec" providerId="ADAL" clId="{D0421D2D-FE50-104C-B9CE-F5D56B549885}" dt="2024-10-11T12:45:46.752" v="7055" actId="478"/>
          <ac:cxnSpMkLst>
            <pc:docMk/>
            <pc:sldMk cId="1808661167" sldId="279"/>
            <ac:cxnSpMk id="11" creationId="{3B0C8506-955A-8E47-EE7C-F5C3FD042C69}"/>
          </ac:cxnSpMkLst>
        </pc:cxnChg>
        <pc:cxnChg chg="add del mod">
          <ac:chgData name="Austen Wallis" userId="9709871d-da04-4164-b696-a9a60f037dec" providerId="ADAL" clId="{D0421D2D-FE50-104C-B9CE-F5D56B549885}" dt="2024-10-11T12:45:46.752" v="7055" actId="478"/>
          <ac:cxnSpMkLst>
            <pc:docMk/>
            <pc:sldMk cId="1808661167" sldId="279"/>
            <ac:cxnSpMk id="12" creationId="{D70104D3-3F05-A77F-F383-C89363E1A1F9}"/>
          </ac:cxnSpMkLst>
        </pc:cxnChg>
        <pc:cxnChg chg="mod">
          <ac:chgData name="Austen Wallis" userId="9709871d-da04-4164-b696-a9a60f037dec" providerId="ADAL" clId="{D0421D2D-FE50-104C-B9CE-F5D56B549885}" dt="2024-10-11T12:26:03.774" v="7036"/>
          <ac:cxnSpMkLst>
            <pc:docMk/>
            <pc:sldMk cId="1808661167" sldId="279"/>
            <ac:cxnSpMk id="15" creationId="{C4E1E887-6556-96B7-C804-AAE7C8BB9EC5}"/>
          </ac:cxnSpMkLst>
        </pc:cxnChg>
        <pc:cxnChg chg="mod">
          <ac:chgData name="Austen Wallis" userId="9709871d-da04-4164-b696-a9a60f037dec" providerId="ADAL" clId="{D0421D2D-FE50-104C-B9CE-F5D56B549885}" dt="2024-10-11T12:26:03.774" v="7036"/>
          <ac:cxnSpMkLst>
            <pc:docMk/>
            <pc:sldMk cId="1808661167" sldId="279"/>
            <ac:cxnSpMk id="16" creationId="{5F0D9CC5-9CD2-6411-8F1C-F0F76D277B76}"/>
          </ac:cxnSpMkLst>
        </pc:cxnChg>
        <pc:cxnChg chg="add del mod">
          <ac:chgData name="Austen Wallis" userId="9709871d-da04-4164-b696-a9a60f037dec" providerId="ADAL" clId="{D0421D2D-FE50-104C-B9CE-F5D56B549885}" dt="2024-10-11T12:45:46.752" v="7055" actId="478"/>
          <ac:cxnSpMkLst>
            <pc:docMk/>
            <pc:sldMk cId="1808661167" sldId="279"/>
            <ac:cxnSpMk id="21" creationId="{0327FC54-8D91-E40B-11F8-F10A3B3BE993}"/>
          </ac:cxnSpMkLst>
        </pc:cxnChg>
        <pc:cxnChg chg="mod">
          <ac:chgData name="Austen Wallis" userId="9709871d-da04-4164-b696-a9a60f037dec" providerId="ADAL" clId="{D0421D2D-FE50-104C-B9CE-F5D56B549885}" dt="2024-10-11T12:26:03.774" v="7036"/>
          <ac:cxnSpMkLst>
            <pc:docMk/>
            <pc:sldMk cId="1808661167" sldId="279"/>
            <ac:cxnSpMk id="23" creationId="{24770EE5-88C8-BEE5-029A-9FD842877B04}"/>
          </ac:cxnSpMkLst>
        </pc:cxnChg>
        <pc:cxnChg chg="mod">
          <ac:chgData name="Austen Wallis" userId="9709871d-da04-4164-b696-a9a60f037dec" providerId="ADAL" clId="{D0421D2D-FE50-104C-B9CE-F5D56B549885}" dt="2024-10-11T12:26:03.774" v="7036"/>
          <ac:cxnSpMkLst>
            <pc:docMk/>
            <pc:sldMk cId="1808661167" sldId="279"/>
            <ac:cxnSpMk id="24" creationId="{C21A33CF-FACE-6A3D-4026-00FA3A18AA7B}"/>
          </ac:cxnSpMkLst>
        </pc:cxnChg>
        <pc:cxnChg chg="add del mod">
          <ac:chgData name="Austen Wallis" userId="9709871d-da04-4164-b696-a9a60f037dec" providerId="ADAL" clId="{D0421D2D-FE50-104C-B9CE-F5D56B549885}" dt="2024-10-11T12:45:46.752" v="7055" actId="478"/>
          <ac:cxnSpMkLst>
            <pc:docMk/>
            <pc:sldMk cId="1808661167" sldId="279"/>
            <ac:cxnSpMk id="25" creationId="{CC07214A-61DB-F6D7-B666-30118BD5A818}"/>
          </ac:cxnSpMkLst>
        </pc:cxnChg>
        <pc:cxnChg chg="add del mod">
          <ac:chgData name="Austen Wallis" userId="9709871d-da04-4164-b696-a9a60f037dec" providerId="ADAL" clId="{D0421D2D-FE50-104C-B9CE-F5D56B549885}" dt="2024-10-11T12:45:46.752" v="7055" actId="478"/>
          <ac:cxnSpMkLst>
            <pc:docMk/>
            <pc:sldMk cId="1808661167" sldId="279"/>
            <ac:cxnSpMk id="26" creationId="{BD98C6F6-0538-5E08-7A27-B7371CB4586A}"/>
          </ac:cxnSpMkLst>
        </pc:cxnChg>
        <pc:cxnChg chg="add del mod">
          <ac:chgData name="Austen Wallis" userId="9709871d-da04-4164-b696-a9a60f037dec" providerId="ADAL" clId="{D0421D2D-FE50-104C-B9CE-F5D56B549885}" dt="2024-10-11T12:45:46.752" v="7055" actId="478"/>
          <ac:cxnSpMkLst>
            <pc:docMk/>
            <pc:sldMk cId="1808661167" sldId="279"/>
            <ac:cxnSpMk id="27" creationId="{BA35A47F-E5D3-10C0-92B0-21B4B1DFC2E2}"/>
          </ac:cxnSpMkLst>
        </pc:cxnChg>
        <pc:cxnChg chg="add del mod">
          <ac:chgData name="Austen Wallis" userId="9709871d-da04-4164-b696-a9a60f037dec" providerId="ADAL" clId="{D0421D2D-FE50-104C-B9CE-F5D56B549885}" dt="2024-10-11T12:45:46.752" v="7055" actId="478"/>
          <ac:cxnSpMkLst>
            <pc:docMk/>
            <pc:sldMk cId="1808661167" sldId="279"/>
            <ac:cxnSpMk id="32" creationId="{D87E0B25-3D51-EBA8-E870-2A60112A7D26}"/>
          </ac:cxnSpMkLst>
        </pc:cxnChg>
        <pc:cxnChg chg="add del mod">
          <ac:chgData name="Austen Wallis" userId="9709871d-da04-4164-b696-a9a60f037dec" providerId="ADAL" clId="{D0421D2D-FE50-104C-B9CE-F5D56B549885}" dt="2024-10-11T12:45:46.752" v="7055" actId="478"/>
          <ac:cxnSpMkLst>
            <pc:docMk/>
            <pc:sldMk cId="1808661167" sldId="279"/>
            <ac:cxnSpMk id="33" creationId="{F50750B9-5BE6-C522-5808-F1009F6031D8}"/>
          </ac:cxnSpMkLst>
        </pc:cxnChg>
        <pc:cxnChg chg="add del mod">
          <ac:chgData name="Austen Wallis" userId="9709871d-da04-4164-b696-a9a60f037dec" providerId="ADAL" clId="{D0421D2D-FE50-104C-B9CE-F5D56B549885}" dt="2024-10-11T12:45:46.752" v="7055" actId="478"/>
          <ac:cxnSpMkLst>
            <pc:docMk/>
            <pc:sldMk cId="1808661167" sldId="279"/>
            <ac:cxnSpMk id="34" creationId="{ACF47FCB-A7E2-4072-FB63-688B6FDCE5DF}"/>
          </ac:cxnSpMkLst>
        </pc:cxnChg>
        <pc:cxnChg chg="add del mod">
          <ac:chgData name="Austen Wallis" userId="9709871d-da04-4164-b696-a9a60f037dec" providerId="ADAL" clId="{D0421D2D-FE50-104C-B9CE-F5D56B549885}" dt="2024-10-11T12:45:46.752" v="7055" actId="478"/>
          <ac:cxnSpMkLst>
            <pc:docMk/>
            <pc:sldMk cId="1808661167" sldId="279"/>
            <ac:cxnSpMk id="35" creationId="{5F123FE9-8888-CC5C-26A7-DFEC2CCDBD62}"/>
          </ac:cxnSpMkLst>
        </pc:cxnChg>
        <pc:cxnChg chg="add del mod">
          <ac:chgData name="Austen Wallis" userId="9709871d-da04-4164-b696-a9a60f037dec" providerId="ADAL" clId="{D0421D2D-FE50-104C-B9CE-F5D56B549885}" dt="2024-10-11T12:45:46.752" v="7055" actId="478"/>
          <ac:cxnSpMkLst>
            <pc:docMk/>
            <pc:sldMk cId="1808661167" sldId="279"/>
            <ac:cxnSpMk id="36" creationId="{7BF37AF4-7E2F-EAD7-64B1-0C80DBC367F5}"/>
          </ac:cxnSpMkLst>
        </pc:cxnChg>
        <pc:cxnChg chg="add del mod">
          <ac:chgData name="Austen Wallis" userId="9709871d-da04-4164-b696-a9a60f037dec" providerId="ADAL" clId="{D0421D2D-FE50-104C-B9CE-F5D56B549885}" dt="2024-10-11T12:45:46.752" v="7055" actId="478"/>
          <ac:cxnSpMkLst>
            <pc:docMk/>
            <pc:sldMk cId="1808661167" sldId="279"/>
            <ac:cxnSpMk id="37" creationId="{F31CCA6F-94C1-4AC2-8B84-1AB39DD607A9}"/>
          </ac:cxnSpMkLst>
        </pc:cxnChg>
        <pc:cxnChg chg="add del mod">
          <ac:chgData name="Austen Wallis" userId="9709871d-da04-4164-b696-a9a60f037dec" providerId="ADAL" clId="{D0421D2D-FE50-104C-B9CE-F5D56B549885}" dt="2024-10-11T12:45:46.752" v="7055" actId="478"/>
          <ac:cxnSpMkLst>
            <pc:docMk/>
            <pc:sldMk cId="1808661167" sldId="279"/>
            <ac:cxnSpMk id="38" creationId="{F3D85368-1DED-AF89-B3CD-A8693A519F14}"/>
          </ac:cxnSpMkLst>
        </pc:cxnChg>
        <pc:cxnChg chg="add del mod">
          <ac:chgData name="Austen Wallis" userId="9709871d-da04-4164-b696-a9a60f037dec" providerId="ADAL" clId="{D0421D2D-FE50-104C-B9CE-F5D56B549885}" dt="2024-10-11T12:45:46.752" v="7055" actId="478"/>
          <ac:cxnSpMkLst>
            <pc:docMk/>
            <pc:sldMk cId="1808661167" sldId="279"/>
            <ac:cxnSpMk id="39" creationId="{17B7B1CC-D0DD-01E0-5792-B6BF196858B6}"/>
          </ac:cxnSpMkLst>
        </pc:cxnChg>
        <pc:cxnChg chg="add del mod">
          <ac:chgData name="Austen Wallis" userId="9709871d-da04-4164-b696-a9a60f037dec" providerId="ADAL" clId="{D0421D2D-FE50-104C-B9CE-F5D56B549885}" dt="2024-10-11T12:45:46.752" v="7055" actId="478"/>
          <ac:cxnSpMkLst>
            <pc:docMk/>
            <pc:sldMk cId="1808661167" sldId="279"/>
            <ac:cxnSpMk id="40" creationId="{63E0132B-C873-0223-70A5-7387B520CFAB}"/>
          </ac:cxnSpMkLst>
        </pc:cxnChg>
        <pc:cxnChg chg="add del mod">
          <ac:chgData name="Austen Wallis" userId="9709871d-da04-4164-b696-a9a60f037dec" providerId="ADAL" clId="{D0421D2D-FE50-104C-B9CE-F5D56B549885}" dt="2024-10-11T12:45:46.752" v="7055" actId="478"/>
          <ac:cxnSpMkLst>
            <pc:docMk/>
            <pc:sldMk cId="1808661167" sldId="279"/>
            <ac:cxnSpMk id="41" creationId="{F90D096E-230A-B7D8-EC6A-1275592B88E4}"/>
          </ac:cxnSpMkLst>
        </pc:cxnChg>
        <pc:cxnChg chg="add del mod">
          <ac:chgData name="Austen Wallis" userId="9709871d-da04-4164-b696-a9a60f037dec" providerId="ADAL" clId="{D0421D2D-FE50-104C-B9CE-F5D56B549885}" dt="2024-10-11T12:45:46.752" v="7055" actId="478"/>
          <ac:cxnSpMkLst>
            <pc:docMk/>
            <pc:sldMk cId="1808661167" sldId="279"/>
            <ac:cxnSpMk id="42" creationId="{8459DD1E-881B-9C64-246D-23271E0799AB}"/>
          </ac:cxnSpMkLst>
        </pc:cxnChg>
        <pc:cxnChg chg="add del mod">
          <ac:chgData name="Austen Wallis" userId="9709871d-da04-4164-b696-a9a60f037dec" providerId="ADAL" clId="{D0421D2D-FE50-104C-B9CE-F5D56B549885}" dt="2024-10-11T12:45:46.752" v="7055" actId="478"/>
          <ac:cxnSpMkLst>
            <pc:docMk/>
            <pc:sldMk cId="1808661167" sldId="279"/>
            <ac:cxnSpMk id="43" creationId="{BF00CD18-A769-38B1-5BDB-2397BEBC8D6F}"/>
          </ac:cxnSpMkLst>
        </pc:cxnChg>
      </pc:sldChg>
      <pc:sldChg chg="addSp delSp modSp add mod ord modNotesTx">
        <pc:chgData name="Austen Wallis" userId="9709871d-da04-4164-b696-a9a60f037dec" providerId="ADAL" clId="{D0421D2D-FE50-104C-B9CE-F5D56B549885}" dt="2024-10-11T10:36:17.363" v="6242" actId="1076"/>
        <pc:sldMkLst>
          <pc:docMk/>
          <pc:sldMk cId="3849365362" sldId="280"/>
        </pc:sldMkLst>
        <pc:spChg chg="mod">
          <ac:chgData name="Austen Wallis" userId="9709871d-da04-4164-b696-a9a60f037dec" providerId="ADAL" clId="{D0421D2D-FE50-104C-B9CE-F5D56B549885}" dt="2024-10-11T10:17:01.305" v="5607" actId="20577"/>
          <ac:spMkLst>
            <pc:docMk/>
            <pc:sldMk cId="3849365362" sldId="280"/>
            <ac:spMk id="2" creationId="{5AD849A5-3A38-9015-3D2B-C7950C40BCD6}"/>
          </ac:spMkLst>
        </pc:spChg>
        <pc:spChg chg="mod">
          <ac:chgData name="Austen Wallis" userId="9709871d-da04-4164-b696-a9a60f037dec" providerId="ADAL" clId="{D0421D2D-FE50-104C-B9CE-F5D56B549885}" dt="2024-10-11T10:36:03.202" v="6240" actId="1076"/>
          <ac:spMkLst>
            <pc:docMk/>
            <pc:sldMk cId="3849365362" sldId="280"/>
            <ac:spMk id="3" creationId="{23377C14-F9FE-6E1D-063F-08B68F27E859}"/>
          </ac:spMkLst>
        </pc:spChg>
        <pc:spChg chg="del mod">
          <ac:chgData name="Austen Wallis" userId="9709871d-da04-4164-b696-a9a60f037dec" providerId="ADAL" clId="{D0421D2D-FE50-104C-B9CE-F5D56B549885}" dt="2024-10-11T10:32:12.116" v="6221" actId="478"/>
          <ac:spMkLst>
            <pc:docMk/>
            <pc:sldMk cId="3849365362" sldId="280"/>
            <ac:spMk id="6" creationId="{1E04B444-9A32-72C1-A112-C6E3ED81950F}"/>
          </ac:spMkLst>
        </pc:spChg>
        <pc:spChg chg="add mod">
          <ac:chgData name="Austen Wallis" userId="9709871d-da04-4164-b696-a9a60f037dec" providerId="ADAL" clId="{D0421D2D-FE50-104C-B9CE-F5D56B549885}" dt="2024-10-11T10:35:59.260" v="6239" actId="1076"/>
          <ac:spMkLst>
            <pc:docMk/>
            <pc:sldMk cId="3849365362" sldId="280"/>
            <ac:spMk id="13" creationId="{08E59C1C-AF90-ED46-1DE9-DE2E6B46940C}"/>
          </ac:spMkLst>
        </pc:spChg>
        <pc:picChg chg="add del mod">
          <ac:chgData name="Austen Wallis" userId="9709871d-da04-4164-b696-a9a60f037dec" providerId="ADAL" clId="{D0421D2D-FE50-104C-B9CE-F5D56B549885}" dt="2024-10-11T10:34:54.384" v="6225" actId="478"/>
          <ac:picMkLst>
            <pc:docMk/>
            <pc:sldMk cId="3849365362" sldId="280"/>
            <ac:picMk id="5" creationId="{7885FFD7-AE91-F22A-0593-213D7EC11F39}"/>
          </ac:picMkLst>
        </pc:picChg>
        <pc:picChg chg="add mod">
          <ac:chgData name="Austen Wallis" userId="9709871d-da04-4164-b696-a9a60f037dec" providerId="ADAL" clId="{D0421D2D-FE50-104C-B9CE-F5D56B549885}" dt="2024-10-11T10:36:17.363" v="6242" actId="1076"/>
          <ac:picMkLst>
            <pc:docMk/>
            <pc:sldMk cId="3849365362" sldId="280"/>
            <ac:picMk id="11" creationId="{AF39859C-143D-98C7-61E9-829AEEAAA07C}"/>
          </ac:picMkLst>
        </pc:picChg>
      </pc:sldChg>
      <pc:sldChg chg="addSp delSp modSp add mod ord modAnim">
        <pc:chgData name="Austen Wallis" userId="9709871d-da04-4164-b696-a9a60f037dec" providerId="ADAL" clId="{D0421D2D-FE50-104C-B9CE-F5D56B549885}" dt="2024-10-11T11:10:12.546" v="6914" actId="20577"/>
        <pc:sldMkLst>
          <pc:docMk/>
          <pc:sldMk cId="690807966" sldId="281"/>
        </pc:sldMkLst>
        <pc:spChg chg="mod">
          <ac:chgData name="Austen Wallis" userId="9709871d-da04-4164-b696-a9a60f037dec" providerId="ADAL" clId="{D0421D2D-FE50-104C-B9CE-F5D56B549885}" dt="2024-10-11T10:52:51.765" v="6598" actId="20577"/>
          <ac:spMkLst>
            <pc:docMk/>
            <pc:sldMk cId="690807966" sldId="281"/>
            <ac:spMk id="2" creationId="{ABFBAD75-D057-F26A-4549-94CAB8C93AE7}"/>
          </ac:spMkLst>
        </pc:spChg>
        <pc:spChg chg="mod">
          <ac:chgData name="Austen Wallis" userId="9709871d-da04-4164-b696-a9a60f037dec" providerId="ADAL" clId="{D0421D2D-FE50-104C-B9CE-F5D56B549885}" dt="2024-10-11T11:10:12.546" v="6914" actId="20577"/>
          <ac:spMkLst>
            <pc:docMk/>
            <pc:sldMk cId="690807966" sldId="281"/>
            <ac:spMk id="3" creationId="{B05C1C88-D667-D398-DD66-25B58A654C61}"/>
          </ac:spMkLst>
        </pc:spChg>
        <pc:spChg chg="del mod">
          <ac:chgData name="Austen Wallis" userId="9709871d-da04-4164-b696-a9a60f037dec" providerId="ADAL" clId="{D0421D2D-FE50-104C-B9CE-F5D56B549885}" dt="2024-10-11T11:03:27.657" v="6782"/>
          <ac:spMkLst>
            <pc:docMk/>
            <pc:sldMk cId="690807966" sldId="281"/>
            <ac:spMk id="6" creationId="{13164682-0354-7C2D-2B1D-AF56D1918C0D}"/>
          </ac:spMkLst>
        </pc:spChg>
        <pc:spChg chg="add mod">
          <ac:chgData name="Austen Wallis" userId="9709871d-da04-4164-b696-a9a60f037dec" providerId="ADAL" clId="{D0421D2D-FE50-104C-B9CE-F5D56B549885}" dt="2024-10-11T11:08:41.224" v="6830" actId="1037"/>
          <ac:spMkLst>
            <pc:docMk/>
            <pc:sldMk cId="690807966" sldId="281"/>
            <ac:spMk id="24" creationId="{E6561879-A101-9E32-80DF-C49B6ECEC58D}"/>
          </ac:spMkLst>
        </pc:spChg>
        <pc:spChg chg="add mod">
          <ac:chgData name="Austen Wallis" userId="9709871d-da04-4164-b696-a9a60f037dec" providerId="ADAL" clId="{D0421D2D-FE50-104C-B9CE-F5D56B549885}" dt="2024-10-11T11:09:59.831" v="6912" actId="1076"/>
          <ac:spMkLst>
            <pc:docMk/>
            <pc:sldMk cId="690807966" sldId="281"/>
            <ac:spMk id="25" creationId="{C5F077D9-A42D-D1B7-8A19-36ED2C348F4C}"/>
          </ac:spMkLst>
        </pc:spChg>
        <pc:picChg chg="del">
          <ac:chgData name="Austen Wallis" userId="9709871d-da04-4164-b696-a9a60f037dec" providerId="ADAL" clId="{D0421D2D-FE50-104C-B9CE-F5D56B549885}" dt="2024-10-11T10:58:26.209" v="6665" actId="478"/>
          <ac:picMkLst>
            <pc:docMk/>
            <pc:sldMk cId="690807966" sldId="281"/>
            <ac:picMk id="4" creationId="{A87B1EAD-2B87-9BF2-8E0D-287CBF9D44C5}"/>
          </ac:picMkLst>
        </pc:picChg>
        <pc:picChg chg="add mod">
          <ac:chgData name="Austen Wallis" userId="9709871d-da04-4164-b696-a9a60f037dec" providerId="ADAL" clId="{D0421D2D-FE50-104C-B9CE-F5D56B549885}" dt="2024-10-11T10:59:30.748" v="6671" actId="1076"/>
          <ac:picMkLst>
            <pc:docMk/>
            <pc:sldMk cId="690807966" sldId="281"/>
            <ac:picMk id="5" creationId="{B1499346-B393-8369-069C-97DE65C1CB7D}"/>
          </ac:picMkLst>
        </pc:picChg>
        <pc:picChg chg="add mod">
          <ac:chgData name="Austen Wallis" userId="9709871d-da04-4164-b696-a9a60f037dec" providerId="ADAL" clId="{D0421D2D-FE50-104C-B9CE-F5D56B549885}" dt="2024-10-11T10:59:26.771" v="6670" actId="1076"/>
          <ac:picMkLst>
            <pc:docMk/>
            <pc:sldMk cId="690807966" sldId="281"/>
            <ac:picMk id="11" creationId="{444CFE66-7363-053F-88DD-9EEB0B2F20EC}"/>
          </ac:picMkLst>
        </pc:picChg>
        <pc:picChg chg="add mod modCrop">
          <ac:chgData name="Austen Wallis" userId="9709871d-da04-4164-b696-a9a60f037dec" providerId="ADAL" clId="{D0421D2D-FE50-104C-B9CE-F5D56B549885}" dt="2024-10-11T11:00:23.130" v="6681" actId="1076"/>
          <ac:picMkLst>
            <pc:docMk/>
            <pc:sldMk cId="690807966" sldId="281"/>
            <ac:picMk id="13" creationId="{1931A724-1AE7-F83B-B5F0-0570C403B1DF}"/>
          </ac:picMkLst>
        </pc:picChg>
        <pc:picChg chg="add del mod">
          <ac:chgData name="Austen Wallis" userId="9709871d-da04-4164-b696-a9a60f037dec" providerId="ADAL" clId="{D0421D2D-FE50-104C-B9CE-F5D56B549885}" dt="2024-10-11T11:05:10.979" v="6788" actId="478"/>
          <ac:picMkLst>
            <pc:docMk/>
            <pc:sldMk cId="690807966" sldId="281"/>
            <ac:picMk id="15" creationId="{5C82E97C-D8B3-6B2A-EB85-01845D8E4D65}"/>
          </ac:picMkLst>
        </pc:picChg>
        <pc:picChg chg="add del mod">
          <ac:chgData name="Austen Wallis" userId="9709871d-da04-4164-b696-a9a60f037dec" providerId="ADAL" clId="{D0421D2D-FE50-104C-B9CE-F5D56B549885}" dt="2024-10-11T11:05:19.318" v="6794" actId="478"/>
          <ac:picMkLst>
            <pc:docMk/>
            <pc:sldMk cId="690807966" sldId="281"/>
            <ac:picMk id="17" creationId="{7B2A7BAE-B717-4A55-DD1C-4D621F698FF4}"/>
          </ac:picMkLst>
        </pc:picChg>
        <pc:picChg chg="add del mod modCrop">
          <ac:chgData name="Austen Wallis" userId="9709871d-da04-4164-b696-a9a60f037dec" providerId="ADAL" clId="{D0421D2D-FE50-104C-B9CE-F5D56B549885}" dt="2024-10-11T11:06:38.812" v="6812" actId="478"/>
          <ac:picMkLst>
            <pc:docMk/>
            <pc:sldMk cId="690807966" sldId="281"/>
            <ac:picMk id="19" creationId="{5E73E707-C97B-FE80-0944-6A9CED3401E8}"/>
          </ac:picMkLst>
        </pc:picChg>
        <pc:picChg chg="add del mod">
          <ac:chgData name="Austen Wallis" userId="9709871d-da04-4164-b696-a9a60f037dec" providerId="ADAL" clId="{D0421D2D-FE50-104C-B9CE-F5D56B549885}" dt="2024-10-11T11:06:12.572" v="6803" actId="478"/>
          <ac:picMkLst>
            <pc:docMk/>
            <pc:sldMk cId="690807966" sldId="281"/>
            <ac:picMk id="21" creationId="{D0287144-53E0-B9B0-CAFB-6624E6B96B6D}"/>
          </ac:picMkLst>
        </pc:picChg>
        <pc:picChg chg="add mod modCrop">
          <ac:chgData name="Austen Wallis" userId="9709871d-da04-4164-b696-a9a60f037dec" providerId="ADAL" clId="{D0421D2D-FE50-104C-B9CE-F5D56B549885}" dt="2024-10-11T11:08:32.703" v="6827" actId="1076"/>
          <ac:picMkLst>
            <pc:docMk/>
            <pc:sldMk cId="690807966" sldId="281"/>
            <ac:picMk id="23" creationId="{1DA503B4-B143-3134-23F4-176A04BA2E17}"/>
          </ac:picMkLst>
        </pc:picChg>
        <pc:picChg chg="add mod">
          <ac:chgData name="Austen Wallis" userId="9709871d-da04-4164-b696-a9a60f037dec" providerId="ADAL" clId="{D0421D2D-FE50-104C-B9CE-F5D56B549885}" dt="2024-10-11T11:01:40.649" v="6689" actId="1076"/>
          <ac:picMkLst>
            <pc:docMk/>
            <pc:sldMk cId="690807966" sldId="281"/>
            <ac:picMk id="11266" creationId="{FB824376-9DF6-744E-BFD3-8ECD789009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9F076-7C94-E442-8CEF-E6E74CE3C5B5}" type="datetimeFigureOut">
              <a:rPr lang="en-GB" smtClean="0"/>
              <a:t>14/10/2024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82F6D-8D1E-C648-948C-57C990A5D049}" type="slidenum">
              <a:rPr lang="en-GB" smtClean="0"/>
              <a:t>‹#›</a:t>
            </a:fld>
            <a:endParaRPr lang="en-GB"/>
          </a:p>
        </p:txBody>
      </p:sp>
    </p:spTree>
    <p:extLst>
      <p:ext uri="{BB962C8B-B14F-4D97-AF65-F5344CB8AC3E}">
        <p14:creationId xmlns:p14="http://schemas.microsoft.com/office/powerpoint/2010/main" val="2528281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mpirun</a:t>
            </a:r>
            <a:r>
              <a:rPr lang="en-GB" dirty="0"/>
              <a:t> –np 4 </a:t>
            </a:r>
            <a:r>
              <a:rPr lang="en-GB" dirty="0" err="1"/>
              <a:t>py</a:t>
            </a:r>
            <a:r>
              <a:rPr lang="en-GB" dirty="0"/>
              <a:t> </a:t>
            </a:r>
            <a:r>
              <a:rPr lang="en-GB" dirty="0" err="1"/>
              <a:t>cv_wind.pf</a:t>
            </a:r>
            <a:endParaRPr lang="en-GB" dirty="0"/>
          </a:p>
        </p:txBody>
      </p:sp>
      <p:sp>
        <p:nvSpPr>
          <p:cNvPr id="4" name="Slide Number Placeholder 3"/>
          <p:cNvSpPr>
            <a:spLocks noGrp="1"/>
          </p:cNvSpPr>
          <p:nvPr>
            <p:ph type="sldNum" sz="quarter" idx="5"/>
          </p:nvPr>
        </p:nvSpPr>
        <p:spPr/>
        <p:txBody>
          <a:bodyPr/>
          <a:lstStyle/>
          <a:p>
            <a:fld id="{DDF82F6D-8D1E-C648-948C-57C990A5D049}" type="slidenum">
              <a:rPr lang="en-GB" smtClean="0"/>
              <a:t>5</a:t>
            </a:fld>
            <a:endParaRPr lang="en-GB"/>
          </a:p>
        </p:txBody>
      </p:sp>
    </p:spTree>
    <p:extLst>
      <p:ext uri="{BB962C8B-B14F-4D97-AF65-F5344CB8AC3E}">
        <p14:creationId xmlns:p14="http://schemas.microsoft.com/office/powerpoint/2010/main" val="1360085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F82F6D-8D1E-C648-948C-57C990A5D049}" type="slidenum">
              <a:rPr lang="en-GB" smtClean="0"/>
              <a:t>10</a:t>
            </a:fld>
            <a:endParaRPr lang="en-GB"/>
          </a:p>
        </p:txBody>
      </p:sp>
    </p:spTree>
    <p:extLst>
      <p:ext uri="{BB962C8B-B14F-4D97-AF65-F5344CB8AC3E}">
        <p14:creationId xmlns:p14="http://schemas.microsoft.com/office/powerpoint/2010/main" val="57677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11 billions years</a:t>
            </a:r>
          </a:p>
        </p:txBody>
      </p:sp>
      <p:sp>
        <p:nvSpPr>
          <p:cNvPr id="4" name="Slide Number Placeholder 3"/>
          <p:cNvSpPr>
            <a:spLocks noGrp="1"/>
          </p:cNvSpPr>
          <p:nvPr>
            <p:ph type="sldNum" sz="quarter" idx="5"/>
          </p:nvPr>
        </p:nvSpPr>
        <p:spPr/>
        <p:txBody>
          <a:bodyPr/>
          <a:lstStyle/>
          <a:p>
            <a:fld id="{DDF82F6D-8D1E-C648-948C-57C990A5D049}" type="slidenum">
              <a:rPr lang="en-GB" smtClean="0"/>
              <a:t>14</a:t>
            </a:fld>
            <a:endParaRPr lang="en-GB"/>
          </a:p>
        </p:txBody>
      </p:sp>
    </p:spTree>
    <p:extLst>
      <p:ext uri="{BB962C8B-B14F-4D97-AF65-F5344CB8AC3E}">
        <p14:creationId xmlns:p14="http://schemas.microsoft.com/office/powerpoint/2010/main" val="811093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03CA5-2F0E-A78F-B9F3-DC4BF93C1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4ED93-B8A2-81EA-C695-0B24821B6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582F4-EB12-640B-EAA4-0C567029E071}"/>
              </a:ext>
            </a:extLst>
          </p:cNvPr>
          <p:cNvSpPr>
            <a:spLocks noGrp="1"/>
          </p:cNvSpPr>
          <p:nvPr>
            <p:ph type="body" idx="1"/>
          </p:nvPr>
        </p:nvSpPr>
        <p:spPr/>
        <p:txBody>
          <a:bodyPr/>
          <a:lstStyle/>
          <a:p>
            <a:r>
              <a:rPr lang="en-GB" dirty="0" err="1"/>
              <a:t>mpirun</a:t>
            </a:r>
            <a:r>
              <a:rPr lang="en-GB" dirty="0"/>
              <a:t> –np 4 </a:t>
            </a:r>
            <a:r>
              <a:rPr lang="en-GB" dirty="0" err="1"/>
              <a:t>py</a:t>
            </a:r>
            <a:r>
              <a:rPr lang="en-GB" dirty="0"/>
              <a:t> </a:t>
            </a:r>
            <a:r>
              <a:rPr lang="en-GB" dirty="0" err="1"/>
              <a:t>cv_wind.pf</a:t>
            </a:r>
            <a:endParaRPr lang="en-GB" dirty="0"/>
          </a:p>
          <a:p>
            <a:r>
              <a:rPr lang="en-GB" dirty="0" err="1"/>
              <a:t>Conda</a:t>
            </a:r>
            <a:r>
              <a:rPr lang="en-GB" dirty="0"/>
              <a:t> activate </a:t>
            </a:r>
            <a:r>
              <a:rPr lang="en-GB" dirty="0" err="1"/>
              <a:t>speculate_env</a:t>
            </a:r>
            <a:endParaRPr lang="en-GB" dirty="0"/>
          </a:p>
          <a:p>
            <a:r>
              <a:rPr lang="en-GB" dirty="0" err="1"/>
              <a:t>Plot_spec.py</a:t>
            </a:r>
            <a:r>
              <a:rPr lang="en-GB" dirty="0"/>
              <a:t> </a:t>
            </a:r>
            <a:r>
              <a:rPr lang="en-GB" dirty="0" err="1"/>
              <a:t>cv_wind</a:t>
            </a:r>
            <a:endParaRPr lang="en-GB" dirty="0"/>
          </a:p>
          <a:p>
            <a:r>
              <a:rPr lang="en-GB" dirty="0"/>
              <a:t>Open </a:t>
            </a:r>
            <a:r>
              <a:rPr lang="en-GB" dirty="0" err="1"/>
              <a:t>cv_wind.png</a:t>
            </a:r>
            <a:endParaRPr lang="en-GB" dirty="0"/>
          </a:p>
          <a:p>
            <a:endParaRPr lang="en-GB" dirty="0"/>
          </a:p>
        </p:txBody>
      </p:sp>
      <p:sp>
        <p:nvSpPr>
          <p:cNvPr id="4" name="Slide Number Placeholder 3">
            <a:extLst>
              <a:ext uri="{FF2B5EF4-FFF2-40B4-BE49-F238E27FC236}">
                <a16:creationId xmlns:a16="http://schemas.microsoft.com/office/drawing/2014/main" id="{980FE48A-181D-73E4-2531-EAA8B2EB0258}"/>
              </a:ext>
            </a:extLst>
          </p:cNvPr>
          <p:cNvSpPr>
            <a:spLocks noGrp="1"/>
          </p:cNvSpPr>
          <p:nvPr>
            <p:ph type="sldNum" sz="quarter" idx="5"/>
          </p:nvPr>
        </p:nvSpPr>
        <p:spPr/>
        <p:txBody>
          <a:bodyPr/>
          <a:lstStyle/>
          <a:p>
            <a:fld id="{DDF82F6D-8D1E-C648-948C-57C990A5D049}" type="slidenum">
              <a:rPr lang="en-GB" smtClean="0"/>
              <a:t>17</a:t>
            </a:fld>
            <a:endParaRPr lang="en-GB"/>
          </a:p>
        </p:txBody>
      </p:sp>
    </p:spTree>
    <p:extLst>
      <p:ext uri="{BB962C8B-B14F-4D97-AF65-F5344CB8AC3E}">
        <p14:creationId xmlns:p14="http://schemas.microsoft.com/office/powerpoint/2010/main" val="52562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AF70-09A4-74DC-3CD7-84D2076FD5A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F826BB7-2085-7A36-81F2-C735AF962B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D2D2E77-042A-FBF8-F1C5-EE2A21773148}"/>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AE264689-114D-11D8-CAC3-8E50182CE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80785C-7DA2-E8C7-0B1A-089A75D89E80}"/>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233076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8255-8764-2550-D089-355FCFBE112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A631DF2-BD14-AE98-BAC4-0DA0C7B2C8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EA6078E-580E-88E8-8E51-D8A756F510F7}"/>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C53B5820-A966-A1F3-F88A-9652EDF1F4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C84363-65BF-EA95-EF54-4C234DC26429}"/>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48868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8F624C-21EA-1167-088B-F539F793136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2399CC6-A641-C188-4A73-DFBCA10468B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0807C7E-4180-8EDE-C743-86AE0002A542}"/>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F86CC7DC-D068-AADB-5D7E-E98F5C4705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29CF63-80AB-27B4-C679-D398777F3363}"/>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297658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15D5-8AF6-DE61-FDC0-F0C57DB00CF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FACE136-3247-692E-ADD0-C101958075C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103C46-3352-CE87-9E57-891AB033B38A}"/>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C59F7B75-EBDB-330D-FDAC-15EF01FAA2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F9B299-81F4-35F0-8150-306AF1839BC3}"/>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2829066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F80A-E75B-D643-F196-D2431EC5E57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E4E6F09-72AC-90B6-2AE7-F52F58123F3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90F2C8-F2B0-29A1-A842-F5FD079B1946}"/>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4E190B6A-C830-1B0C-87A3-D33834EED5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8E8402-86E3-3FC9-58B4-06CFCFE2841B}"/>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1378923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82978-C0FA-91F9-E9E7-3833307D6C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73963D6-2D4D-3F3C-B402-0549F68B7EB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397E96A-A07E-59D2-0B2E-EFB4A0A0EC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903DCCA-34E5-E79C-0C5F-1FE5879CA3E0}"/>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6" name="Footer Placeholder 5">
            <a:extLst>
              <a:ext uri="{FF2B5EF4-FFF2-40B4-BE49-F238E27FC236}">
                <a16:creationId xmlns:a16="http://schemas.microsoft.com/office/drawing/2014/main" id="{FA302BF0-0231-C78C-1054-96EC403604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6A5079-40D6-BDF7-BB31-C6CCBA8F28C1}"/>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185805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FF0A-9678-7418-6064-7A81A4EAC9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9E151A5-54C5-E97D-2A32-FAB21FF277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D47AB0-7D45-2BBB-6F66-75F1CB7031A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CDD647D-094E-FCAB-22B5-53D416EAAE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2509F41-6167-DB22-B5AE-FA91CFDF72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A7031F7-D700-6021-3749-4A11D7FB51A8}"/>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8" name="Footer Placeholder 7">
            <a:extLst>
              <a:ext uri="{FF2B5EF4-FFF2-40B4-BE49-F238E27FC236}">
                <a16:creationId xmlns:a16="http://schemas.microsoft.com/office/drawing/2014/main" id="{03BA0F5D-8FC3-8448-C3E2-54041E8E873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9211103-4BB1-4F9C-2FE9-8912D3B2C9F6}"/>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2678067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789C-B748-F829-7C7B-3249D7EDCA2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59D3A5C-D646-87CB-2F16-EE6131F83C73}"/>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4" name="Footer Placeholder 3">
            <a:extLst>
              <a:ext uri="{FF2B5EF4-FFF2-40B4-BE49-F238E27FC236}">
                <a16:creationId xmlns:a16="http://schemas.microsoft.com/office/drawing/2014/main" id="{C5F584BC-9D6B-7A3B-EEAB-25EE196C7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713486C-3AAD-8C53-E289-6FFC14BF4730}"/>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637534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0234C6-6A72-3A80-B097-BADA7AEAF976}"/>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3" name="Footer Placeholder 2">
            <a:extLst>
              <a:ext uri="{FF2B5EF4-FFF2-40B4-BE49-F238E27FC236}">
                <a16:creationId xmlns:a16="http://schemas.microsoft.com/office/drawing/2014/main" id="{1802A82A-4C37-E314-A2A8-B4937878B2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C92B303-9E69-7F57-AC21-0D62EF1EF9F0}"/>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3228668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8A48-F4F0-4B6A-7ADE-6B15545AB4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D9827E1-1C9D-F526-44D4-68A0F4C62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F01164D-886C-623D-AE40-6C2B4A1F6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438EA2-DC90-9CEC-7F88-499E4B813915}"/>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6" name="Footer Placeholder 5">
            <a:extLst>
              <a:ext uri="{FF2B5EF4-FFF2-40B4-BE49-F238E27FC236}">
                <a16:creationId xmlns:a16="http://schemas.microsoft.com/office/drawing/2014/main" id="{CFC38DE7-16DE-5A2C-F9E3-78004CC5D9C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293369-0E45-D1CD-5F9F-5913F014A225}"/>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847229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2E12-82A0-EDC1-127D-52DDDD09B9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FF54982-200D-B9D0-9E35-897ABA14E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3A99207-6F50-7D41-41CC-D05D816F3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154C54-D00A-C18A-B216-9E13A0E219DF}"/>
              </a:ext>
            </a:extLst>
          </p:cNvPr>
          <p:cNvSpPr>
            <a:spLocks noGrp="1"/>
          </p:cNvSpPr>
          <p:nvPr>
            <p:ph type="dt" sz="half" idx="10"/>
          </p:nvPr>
        </p:nvSpPr>
        <p:spPr/>
        <p:txBody>
          <a:bodyPr/>
          <a:lstStyle/>
          <a:p>
            <a:fld id="{5211A73F-59AA-824B-860E-F1749A00D246}" type="datetimeFigureOut">
              <a:rPr lang="en-GB" smtClean="0"/>
              <a:t>14/10/2024</a:t>
            </a:fld>
            <a:endParaRPr lang="en-GB"/>
          </a:p>
        </p:txBody>
      </p:sp>
      <p:sp>
        <p:nvSpPr>
          <p:cNvPr id="6" name="Footer Placeholder 5">
            <a:extLst>
              <a:ext uri="{FF2B5EF4-FFF2-40B4-BE49-F238E27FC236}">
                <a16:creationId xmlns:a16="http://schemas.microsoft.com/office/drawing/2014/main" id="{DDC4197C-F98B-9A3B-E2EA-E273D87C16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55B205-FF86-A8BB-313C-DEA758FB8099}"/>
              </a:ext>
            </a:extLst>
          </p:cNvPr>
          <p:cNvSpPr>
            <a:spLocks noGrp="1"/>
          </p:cNvSpPr>
          <p:nvPr>
            <p:ph type="sldNum" sz="quarter" idx="12"/>
          </p:nvPr>
        </p:nvSpPr>
        <p:spPr/>
        <p:txBody>
          <a:bodyPr/>
          <a:lstStyle/>
          <a:p>
            <a:fld id="{297948A6-72A3-8E45-8B22-A6947C1223F5}" type="slidenum">
              <a:rPr lang="en-GB" smtClean="0"/>
              <a:t>‹#›</a:t>
            </a:fld>
            <a:endParaRPr lang="en-GB"/>
          </a:p>
        </p:txBody>
      </p:sp>
    </p:spTree>
    <p:extLst>
      <p:ext uri="{BB962C8B-B14F-4D97-AF65-F5344CB8AC3E}">
        <p14:creationId xmlns:p14="http://schemas.microsoft.com/office/powerpoint/2010/main" val="122145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4B9EFC-A80E-037C-34A4-066FBE9FF6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551E658-52C5-B01B-9B5D-97756B62A7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479784A-109B-596A-1D63-9FEB84D8D5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11A73F-59AA-824B-860E-F1749A00D246}" type="datetimeFigureOut">
              <a:rPr lang="en-GB" smtClean="0"/>
              <a:t>14/10/2024</a:t>
            </a:fld>
            <a:endParaRPr lang="en-GB"/>
          </a:p>
        </p:txBody>
      </p:sp>
      <p:sp>
        <p:nvSpPr>
          <p:cNvPr id="5" name="Footer Placeholder 4">
            <a:extLst>
              <a:ext uri="{FF2B5EF4-FFF2-40B4-BE49-F238E27FC236}">
                <a16:creationId xmlns:a16="http://schemas.microsoft.com/office/drawing/2014/main" id="{CD5D49F0-926C-5137-2D32-01805828E4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AF4A651-20AF-FD2E-6BC7-DAFEAEA4E4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7948A6-72A3-8E45-8B22-A6947C1223F5}" type="slidenum">
              <a:rPr lang="en-GB" smtClean="0"/>
              <a:t>‹#›</a:t>
            </a:fld>
            <a:endParaRPr lang="en-GB"/>
          </a:p>
        </p:txBody>
      </p:sp>
    </p:spTree>
    <p:extLst>
      <p:ext uri="{BB962C8B-B14F-4D97-AF65-F5344CB8AC3E}">
        <p14:creationId xmlns:p14="http://schemas.microsoft.com/office/powerpoint/2010/main" val="351935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png"/><Relationship Id="rId4" Type="http://schemas.openxmlformats.org/officeDocument/2006/relationships/image" Target="../media/image13.sv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0.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13.sv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12.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slideLayout" Target="../slideLayouts/slideLayout2.xml"/><Relationship Id="rId7" Type="http://schemas.openxmlformats.org/officeDocument/2006/relationships/image" Target="../media/image62.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8.png"/><Relationship Id="rId7" Type="http://schemas.openxmlformats.org/officeDocument/2006/relationships/image" Target="../media/image12.png"/><Relationship Id="rId12"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5.png"/><Relationship Id="rId5" Type="http://schemas.openxmlformats.org/officeDocument/2006/relationships/image" Target="../media/image20.png"/><Relationship Id="rId10"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8E083D-B274-C83E-CE18-8181EDFA0A4C}"/>
              </a:ext>
            </a:extLst>
          </p:cNvPr>
          <p:cNvPicPr>
            <a:picLocks noChangeAspect="1"/>
          </p:cNvPicPr>
          <p:nvPr/>
        </p:nvPicPr>
        <p:blipFill>
          <a:blip r:embed="rId2">
            <a:alphaModFix amt="50000"/>
          </a:blip>
          <a:srcRect t="1722" r="-1" b="-1"/>
          <a:stretch/>
        </p:blipFill>
        <p:spPr>
          <a:xfrm>
            <a:off x="0" y="-858"/>
            <a:ext cx="12192000" cy="6859717"/>
          </a:xfrm>
          <a:prstGeom prst="rect">
            <a:avLst/>
          </a:prstGeom>
        </p:spPr>
      </p:pic>
      <p:sp>
        <p:nvSpPr>
          <p:cNvPr id="2" name="Title 1">
            <a:extLst>
              <a:ext uri="{FF2B5EF4-FFF2-40B4-BE49-F238E27FC236}">
                <a16:creationId xmlns:a16="http://schemas.microsoft.com/office/drawing/2014/main" id="{305E7CB3-7C59-FEFC-5B9C-683B0E0E2D1A}"/>
              </a:ext>
            </a:extLst>
          </p:cNvPr>
          <p:cNvSpPr>
            <a:spLocks noGrp="1"/>
          </p:cNvSpPr>
          <p:nvPr>
            <p:ph type="ctrTitle"/>
          </p:nvPr>
        </p:nvSpPr>
        <p:spPr>
          <a:xfrm>
            <a:off x="3087816" y="1092862"/>
            <a:ext cx="6013319" cy="3063240"/>
          </a:xfrm>
        </p:spPr>
        <p:txBody>
          <a:bodyPr>
            <a:normAutofit/>
          </a:bodyPr>
          <a:lstStyle/>
          <a:p>
            <a:r>
              <a:rPr lang="en-GB" dirty="0">
                <a:solidFill>
                  <a:schemeClr val="bg1"/>
                </a:solidFill>
                <a:latin typeface="Arial" panose="020B0604020202020204" pitchFamily="34" charset="0"/>
                <a:cs typeface="Arial" panose="020B0604020202020204" pitchFamily="34" charset="0"/>
              </a:rPr>
              <a:t>Faster Models, Faster Answers</a:t>
            </a:r>
          </a:p>
        </p:txBody>
      </p:sp>
      <p:sp>
        <p:nvSpPr>
          <p:cNvPr id="3" name="Subtitle 2">
            <a:extLst>
              <a:ext uri="{FF2B5EF4-FFF2-40B4-BE49-F238E27FC236}">
                <a16:creationId xmlns:a16="http://schemas.microsoft.com/office/drawing/2014/main" id="{4CD07BD0-0C2A-D76B-A1C3-389215A9E9EE}"/>
              </a:ext>
            </a:extLst>
          </p:cNvPr>
          <p:cNvSpPr>
            <a:spLocks noGrp="1"/>
          </p:cNvSpPr>
          <p:nvPr>
            <p:ph type="subTitle" idx="1"/>
          </p:nvPr>
        </p:nvSpPr>
        <p:spPr>
          <a:xfrm>
            <a:off x="1527048" y="4599432"/>
            <a:ext cx="9144000" cy="1536192"/>
          </a:xfrm>
        </p:spPr>
        <p:txBody>
          <a:bodyPr>
            <a:normAutofit/>
          </a:bodyPr>
          <a:lstStyle/>
          <a:p>
            <a:r>
              <a:rPr lang="en-GB" dirty="0">
                <a:solidFill>
                  <a:schemeClr val="bg1"/>
                </a:solidFill>
              </a:rPr>
              <a:t>Discover Emulation for your Workflow</a:t>
            </a:r>
          </a:p>
          <a:p>
            <a:endParaRPr lang="en-GB" dirty="0">
              <a:solidFill>
                <a:schemeClr val="bg1"/>
              </a:solidFill>
            </a:endParaRPr>
          </a:p>
          <a:p>
            <a:r>
              <a:rPr lang="en-GB" dirty="0">
                <a:solidFill>
                  <a:schemeClr val="bg1"/>
                </a:solidFill>
              </a:rPr>
              <a:t>PyData Southampton 15</a:t>
            </a:r>
            <a:r>
              <a:rPr lang="en-GB" baseline="30000" dirty="0">
                <a:solidFill>
                  <a:schemeClr val="bg1"/>
                </a:solidFill>
              </a:rPr>
              <a:t>th</a:t>
            </a:r>
            <a:r>
              <a:rPr lang="en-GB" dirty="0">
                <a:solidFill>
                  <a:schemeClr val="bg1"/>
                </a:solidFill>
              </a:rPr>
              <a:t> October 2024</a:t>
            </a:r>
          </a:p>
        </p:txBody>
      </p:sp>
      <p:sp>
        <p:nvSpPr>
          <p:cNvPr id="10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2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15033FEB-018A-51F2-78AD-BCE8271E11C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935D7D7-5AD0-E31B-2916-8FFA7B591C37}"/>
              </a:ext>
            </a:extLst>
          </p:cNvPr>
          <p:cNvGrpSpPr/>
          <p:nvPr/>
        </p:nvGrpSpPr>
        <p:grpSpPr>
          <a:xfrm>
            <a:off x="-261258" y="1094014"/>
            <a:ext cx="12453258" cy="70755"/>
            <a:chOff x="-261258" y="1094014"/>
            <a:chExt cx="12453258" cy="70755"/>
          </a:xfrm>
        </p:grpSpPr>
        <p:cxnSp>
          <p:nvCxnSpPr>
            <p:cNvPr id="10" name="Straight Connector 9">
              <a:extLst>
                <a:ext uri="{FF2B5EF4-FFF2-40B4-BE49-F238E27FC236}">
                  <a16:creationId xmlns:a16="http://schemas.microsoft.com/office/drawing/2014/main" id="{27D2A697-4691-EACD-CE4B-DF5F125D3536}"/>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04FD2F5-C8BA-40EE-A1E4-6263414B0ECB}"/>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D1F3B175-36B2-60B5-05FE-674F005F5C8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DA6ABA29-4321-EC32-E7F1-D08A161078FD}"/>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A Complex Astro Emulator</a:t>
            </a:r>
          </a:p>
        </p:txBody>
      </p:sp>
      <p:sp>
        <p:nvSpPr>
          <p:cNvPr id="12" name="TextBox 11">
            <a:extLst>
              <a:ext uri="{FF2B5EF4-FFF2-40B4-BE49-F238E27FC236}">
                <a16:creationId xmlns:a16="http://schemas.microsoft.com/office/drawing/2014/main" id="{8FC9A615-847B-C795-6137-AC64FA9AE3BD}"/>
              </a:ext>
            </a:extLst>
          </p:cNvPr>
          <p:cNvSpPr txBox="1"/>
          <p:nvPr/>
        </p:nvSpPr>
        <p:spPr>
          <a:xfrm>
            <a:off x="5214551" y="3034584"/>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2D4F33A7-98A5-BE56-8D81-B608258E1AFD}"/>
              </a:ext>
            </a:extLst>
          </p:cNvPr>
          <p:cNvSpPr txBox="1"/>
          <p:nvPr/>
        </p:nvSpPr>
        <p:spPr>
          <a:xfrm>
            <a:off x="2141542" y="1600908"/>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parameters</a:t>
            </a:r>
          </a:p>
        </p:txBody>
      </p:sp>
      <p:sp>
        <p:nvSpPr>
          <p:cNvPr id="16" name="TextBox 15">
            <a:extLst>
              <a:ext uri="{FF2B5EF4-FFF2-40B4-BE49-F238E27FC236}">
                <a16:creationId xmlns:a16="http://schemas.microsoft.com/office/drawing/2014/main" id="{0745F534-A40F-2B03-AE4A-08E2CAAAB560}"/>
              </a:ext>
            </a:extLst>
          </p:cNvPr>
          <p:cNvSpPr txBox="1"/>
          <p:nvPr/>
        </p:nvSpPr>
        <p:spPr>
          <a:xfrm>
            <a:off x="7197520" y="1722433"/>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Outputs</a:t>
            </a:r>
          </a:p>
        </p:txBody>
      </p:sp>
      <p:cxnSp>
        <p:nvCxnSpPr>
          <p:cNvPr id="18" name="Straight Arrow Connector 17">
            <a:extLst>
              <a:ext uri="{FF2B5EF4-FFF2-40B4-BE49-F238E27FC236}">
                <a16:creationId xmlns:a16="http://schemas.microsoft.com/office/drawing/2014/main" id="{66169F18-6FD4-411D-1C97-A60EC7BE43A8}"/>
              </a:ext>
            </a:extLst>
          </p:cNvPr>
          <p:cNvCxnSpPr>
            <a:cxnSpLocks/>
          </p:cNvCxnSpPr>
          <p:nvPr/>
        </p:nvCxnSpPr>
        <p:spPr>
          <a:xfrm>
            <a:off x="3469893" y="2555879"/>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ED9AE18-D83A-A334-C818-22E07E7E6DFD}"/>
              </a:ext>
            </a:extLst>
          </p:cNvPr>
          <p:cNvCxnSpPr>
            <a:cxnSpLocks/>
          </p:cNvCxnSpPr>
          <p:nvPr/>
        </p:nvCxnSpPr>
        <p:spPr>
          <a:xfrm>
            <a:off x="8531466" y="2267134"/>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57F6303A-8F98-8507-E0B8-7F1F71D315B5}"/>
              </a:ext>
            </a:extLst>
          </p:cNvPr>
          <p:cNvSpPr/>
          <p:nvPr/>
        </p:nvSpPr>
        <p:spPr>
          <a:xfrm>
            <a:off x="4697627" y="4400933"/>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808FE3C9-5B7D-972E-289E-1F994101390B}"/>
              </a:ext>
            </a:extLst>
          </p:cNvPr>
          <p:cNvCxnSpPr>
            <a:cxnSpLocks/>
          </p:cNvCxnSpPr>
          <p:nvPr/>
        </p:nvCxnSpPr>
        <p:spPr>
          <a:xfrm>
            <a:off x="4009678" y="4732670"/>
            <a:ext cx="68794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F7F585BF-7042-D77A-FA36-C0B2F161B3C0}"/>
              </a:ext>
            </a:extLst>
          </p:cNvPr>
          <p:cNvCxnSpPr>
            <a:cxnSpLocks/>
          </p:cNvCxnSpPr>
          <p:nvPr/>
        </p:nvCxnSpPr>
        <p:spPr>
          <a:xfrm>
            <a:off x="7508205" y="4775693"/>
            <a:ext cx="10107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Picture 13" descr="A black and white logo&#10;&#10;Description automatically generated">
            <a:extLst>
              <a:ext uri="{FF2B5EF4-FFF2-40B4-BE49-F238E27FC236}">
                <a16:creationId xmlns:a16="http://schemas.microsoft.com/office/drawing/2014/main" id="{240C66B8-6C48-F461-1B4E-F572A4FEFDA8}"/>
              </a:ext>
            </a:extLst>
          </p:cNvPr>
          <p:cNvPicPr>
            <a:picLocks noChangeAspect="1"/>
          </p:cNvPicPr>
          <p:nvPr/>
        </p:nvPicPr>
        <p:blipFill>
          <a:blip r:embed="rId5"/>
          <a:stretch>
            <a:fillRect/>
          </a:stretch>
        </p:blipFill>
        <p:spPr>
          <a:xfrm>
            <a:off x="4683795" y="4400933"/>
            <a:ext cx="2781300" cy="787400"/>
          </a:xfrm>
          <a:prstGeom prst="rect">
            <a:avLst/>
          </a:prstGeom>
        </p:spPr>
      </p:pic>
      <p:grpSp>
        <p:nvGrpSpPr>
          <p:cNvPr id="32" name="Group 31">
            <a:extLst>
              <a:ext uri="{FF2B5EF4-FFF2-40B4-BE49-F238E27FC236}">
                <a16:creationId xmlns:a16="http://schemas.microsoft.com/office/drawing/2014/main" id="{86B89F88-A6F3-51A8-2606-B00F7256C620}"/>
              </a:ext>
            </a:extLst>
          </p:cNvPr>
          <p:cNvGrpSpPr/>
          <p:nvPr/>
        </p:nvGrpSpPr>
        <p:grpSpPr>
          <a:xfrm>
            <a:off x="7847635" y="3275795"/>
            <a:ext cx="683830" cy="2977408"/>
            <a:chOff x="7847635" y="2882095"/>
            <a:chExt cx="683830" cy="2977408"/>
          </a:xfrm>
        </p:grpSpPr>
        <p:cxnSp>
          <p:nvCxnSpPr>
            <p:cNvPr id="20" name="Elbow Connector 19">
              <a:extLst>
                <a:ext uri="{FF2B5EF4-FFF2-40B4-BE49-F238E27FC236}">
                  <a16:creationId xmlns:a16="http://schemas.microsoft.com/office/drawing/2014/main" id="{CCA572B8-E8F5-002B-A384-513B8E3499A2}"/>
                </a:ext>
              </a:extLst>
            </p:cNvPr>
            <p:cNvCxnSpPr>
              <a:cxnSpLocks/>
            </p:cNvCxnSpPr>
            <p:nvPr/>
          </p:nvCxnSpPr>
          <p:spPr>
            <a:xfrm rot="5400000">
              <a:off x="7439601" y="3290129"/>
              <a:ext cx="1499898" cy="683830"/>
            </a:xfrm>
            <a:prstGeom prst="bentConnector3">
              <a:avLst>
                <a:gd name="adj1" fmla="val -160"/>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30" name="Elbow Connector 29">
              <a:extLst>
                <a:ext uri="{FF2B5EF4-FFF2-40B4-BE49-F238E27FC236}">
                  <a16:creationId xmlns:a16="http://schemas.microsoft.com/office/drawing/2014/main" id="{31676E9F-30D0-D4B6-F699-5024739F397E}"/>
                </a:ext>
              </a:extLst>
            </p:cNvPr>
            <p:cNvCxnSpPr>
              <a:cxnSpLocks/>
            </p:cNvCxnSpPr>
            <p:nvPr/>
          </p:nvCxnSpPr>
          <p:spPr>
            <a:xfrm rot="16200000" flipV="1">
              <a:off x="7439601" y="4767639"/>
              <a:ext cx="1499898" cy="683830"/>
            </a:xfrm>
            <a:prstGeom prst="bentConnector3">
              <a:avLst>
                <a:gd name="adj1" fmla="val -160"/>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CB648DC-AB84-2408-2F48-586A856E2B7B}"/>
                  </a:ext>
                </a:extLst>
              </p:cNvPr>
              <p:cNvSpPr txBox="1"/>
              <p:nvPr/>
            </p:nvSpPr>
            <p:spPr>
              <a:xfrm>
                <a:off x="8531465" y="3013290"/>
                <a:ext cx="614596" cy="492443"/>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oMath>
                </a14:m>
                <a:r>
                  <a:rPr lang="en-US" sz="2600" baseline="-25000" dirty="0">
                    <a:latin typeface="Lucida Sans" panose="020B0602030504020204" pitchFamily="34" charset="77"/>
                  </a:rPr>
                  <a:t>1</a:t>
                </a:r>
                <a:endParaRPr lang="en-US" sz="2600" dirty="0">
                  <a:latin typeface="Lucida Sans" panose="020B0602030504020204" pitchFamily="34" charset="77"/>
                </a:endParaRPr>
              </a:p>
            </p:txBody>
          </p:sp>
        </mc:Choice>
        <mc:Fallback xmlns="">
          <p:sp>
            <p:nvSpPr>
              <p:cNvPr id="34" name="TextBox 33">
                <a:extLst>
                  <a:ext uri="{FF2B5EF4-FFF2-40B4-BE49-F238E27FC236}">
                    <a16:creationId xmlns:a16="http://schemas.microsoft.com/office/drawing/2014/main" id="{8CB648DC-AB84-2408-2F48-586A856E2B7B}"/>
                  </a:ext>
                </a:extLst>
              </p:cNvPr>
              <p:cNvSpPr txBox="1">
                <a:spLocks noRot="1" noChangeAspect="1" noMove="1" noResize="1" noEditPoints="1" noAdjustHandles="1" noChangeArrowheads="1" noChangeShapeType="1" noTextEdit="1"/>
              </p:cNvSpPr>
              <p:nvPr/>
            </p:nvSpPr>
            <p:spPr>
              <a:xfrm>
                <a:off x="8531465" y="3013290"/>
                <a:ext cx="614596" cy="492443"/>
              </a:xfrm>
              <a:prstGeom prst="rect">
                <a:avLst/>
              </a:prstGeom>
              <a:blipFill>
                <a:blip r:embed="rId6"/>
                <a:stretch>
                  <a:fillRect b="-256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0FB9-6E7C-7265-A451-DAE000646BFC}"/>
                  </a:ext>
                </a:extLst>
              </p:cNvPr>
              <p:cNvSpPr txBox="1"/>
              <p:nvPr/>
            </p:nvSpPr>
            <p:spPr>
              <a:xfrm>
                <a:off x="8531465" y="3392587"/>
                <a:ext cx="614596" cy="492443"/>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r>
                      <a:rPr lang="en-US" sz="2600" i="1" dirty="0" smtClean="0">
                        <a:latin typeface="Cambria Math" panose="02040503050406030204" pitchFamily="18" charset="0"/>
                        <a:ea typeface="Cambria Math" panose="02040503050406030204" pitchFamily="18" charset="0"/>
                      </a:rPr>
                      <m:t> </m:t>
                    </m:r>
                  </m:oMath>
                </a14:m>
                <a:r>
                  <a:rPr lang="en-US" sz="2600" baseline="-25000" dirty="0">
                    <a:latin typeface="Lucida Sans" panose="020B0602030504020204" pitchFamily="34" charset="77"/>
                  </a:rPr>
                  <a:t>2</a:t>
                </a:r>
                <a:endParaRPr lang="en-US" sz="2600" dirty="0">
                  <a:latin typeface="Lucida Sans" panose="020B0602030504020204" pitchFamily="34" charset="77"/>
                </a:endParaRPr>
              </a:p>
            </p:txBody>
          </p:sp>
        </mc:Choice>
        <mc:Fallback xmlns="">
          <p:sp>
            <p:nvSpPr>
              <p:cNvPr id="35" name="TextBox 34">
                <a:extLst>
                  <a:ext uri="{FF2B5EF4-FFF2-40B4-BE49-F238E27FC236}">
                    <a16:creationId xmlns:a16="http://schemas.microsoft.com/office/drawing/2014/main" id="{B5750FB9-6E7C-7265-A451-DAE000646BFC}"/>
                  </a:ext>
                </a:extLst>
              </p:cNvPr>
              <p:cNvSpPr txBox="1">
                <a:spLocks noRot="1" noChangeAspect="1" noMove="1" noResize="1" noEditPoints="1" noAdjustHandles="1" noChangeArrowheads="1" noChangeShapeType="1" noTextEdit="1"/>
              </p:cNvSpPr>
              <p:nvPr/>
            </p:nvSpPr>
            <p:spPr>
              <a:xfrm>
                <a:off x="8531465" y="3392587"/>
                <a:ext cx="614596" cy="492443"/>
              </a:xfrm>
              <a:prstGeom prst="rect">
                <a:avLst/>
              </a:prstGeom>
              <a:blipFill>
                <a:blip r:embed="rId7"/>
                <a:stretch>
                  <a:fillRect l="-2083" r="-4167" b="-256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F45582A-5948-6673-788A-9399065D7FE6}"/>
                  </a:ext>
                </a:extLst>
              </p:cNvPr>
              <p:cNvSpPr txBox="1"/>
              <p:nvPr/>
            </p:nvSpPr>
            <p:spPr>
              <a:xfrm>
                <a:off x="8531465" y="3793137"/>
                <a:ext cx="614596" cy="492443"/>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r>
                      <a:rPr lang="en-US" sz="2600" i="1" dirty="0" smtClean="0">
                        <a:latin typeface="Cambria Math" panose="02040503050406030204" pitchFamily="18" charset="0"/>
                        <a:ea typeface="Cambria Math" panose="02040503050406030204" pitchFamily="18" charset="0"/>
                      </a:rPr>
                      <m:t> </m:t>
                    </m:r>
                  </m:oMath>
                </a14:m>
                <a:r>
                  <a:rPr lang="en-US" sz="2600" baseline="-25000" dirty="0">
                    <a:latin typeface="Lucida Sans" panose="020B0602030504020204" pitchFamily="34" charset="77"/>
                  </a:rPr>
                  <a:t>3</a:t>
                </a:r>
                <a:endParaRPr lang="en-US" sz="2600" dirty="0">
                  <a:latin typeface="Lucida Sans" panose="020B0602030504020204" pitchFamily="34" charset="77"/>
                </a:endParaRPr>
              </a:p>
            </p:txBody>
          </p:sp>
        </mc:Choice>
        <mc:Fallback xmlns="">
          <p:sp>
            <p:nvSpPr>
              <p:cNvPr id="36" name="TextBox 35">
                <a:extLst>
                  <a:ext uri="{FF2B5EF4-FFF2-40B4-BE49-F238E27FC236}">
                    <a16:creationId xmlns:a16="http://schemas.microsoft.com/office/drawing/2014/main" id="{7F45582A-5948-6673-788A-9399065D7FE6}"/>
                  </a:ext>
                </a:extLst>
              </p:cNvPr>
              <p:cNvSpPr txBox="1">
                <a:spLocks noRot="1" noChangeAspect="1" noMove="1" noResize="1" noEditPoints="1" noAdjustHandles="1" noChangeArrowheads="1" noChangeShapeType="1" noTextEdit="1"/>
              </p:cNvSpPr>
              <p:nvPr/>
            </p:nvSpPr>
            <p:spPr>
              <a:xfrm>
                <a:off x="8531465" y="3793137"/>
                <a:ext cx="614596" cy="492443"/>
              </a:xfrm>
              <a:prstGeom prst="rect">
                <a:avLst/>
              </a:prstGeom>
              <a:blipFill>
                <a:blip r:embed="rId8"/>
                <a:stretch>
                  <a:fillRect l="-2083" r="-4167"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6A609F1-3DB1-C111-C11D-D294A4835025}"/>
                  </a:ext>
                </a:extLst>
              </p:cNvPr>
              <p:cNvSpPr txBox="1"/>
              <p:nvPr/>
            </p:nvSpPr>
            <p:spPr>
              <a:xfrm>
                <a:off x="8544990" y="6011598"/>
                <a:ext cx="766731" cy="483209"/>
              </a:xfrm>
              <a:prstGeom prst="rect">
                <a:avLst/>
              </a:prstGeom>
              <a:noFill/>
            </p:spPr>
            <p:txBody>
              <a:bodyPr wrap="square" rtlCol="0">
                <a:spAutoFit/>
              </a:bodyPr>
              <a:lstStyle/>
              <a:p>
                <a:pPr algn="ctr"/>
                <a14:m>
                  <m:oMath xmlns:m="http://schemas.openxmlformats.org/officeDocument/2006/math">
                    <m:r>
                      <a:rPr lang="en-US" sz="2600" i="1" dirty="0" smtClean="0">
                        <a:latin typeface="Cambria Math" panose="02040503050406030204" pitchFamily="18" charset="0"/>
                        <a:ea typeface="Cambria Math" panose="02040503050406030204" pitchFamily="18" charset="0"/>
                      </a:rPr>
                      <m:t>𝜆</m:t>
                    </m:r>
                  </m:oMath>
                </a14:m>
                <a:r>
                  <a:rPr lang="en-US" sz="1600" baseline="-25000" dirty="0">
                    <a:latin typeface="Lucida Sans" panose="020B0602030504020204" pitchFamily="34" charset="77"/>
                  </a:rPr>
                  <a:t>1000</a:t>
                </a:r>
              </a:p>
            </p:txBody>
          </p:sp>
        </mc:Choice>
        <mc:Fallback xmlns="">
          <p:sp>
            <p:nvSpPr>
              <p:cNvPr id="37" name="TextBox 36">
                <a:extLst>
                  <a:ext uri="{FF2B5EF4-FFF2-40B4-BE49-F238E27FC236}">
                    <a16:creationId xmlns:a16="http://schemas.microsoft.com/office/drawing/2014/main" id="{46A609F1-3DB1-C111-C11D-D294A4835025}"/>
                  </a:ext>
                </a:extLst>
              </p:cNvPr>
              <p:cNvSpPr txBox="1">
                <a:spLocks noRot="1" noChangeAspect="1" noMove="1" noResize="1" noEditPoints="1" noAdjustHandles="1" noChangeArrowheads="1" noChangeShapeType="1" noTextEdit="1"/>
              </p:cNvSpPr>
              <p:nvPr/>
            </p:nvSpPr>
            <p:spPr>
              <a:xfrm>
                <a:off x="8544990" y="6011598"/>
                <a:ext cx="766731" cy="483209"/>
              </a:xfrm>
              <a:prstGeom prst="rect">
                <a:avLst/>
              </a:prstGeom>
              <a:blipFill>
                <a:blip r:embed="rId9"/>
                <a:stretch>
                  <a:fillRect b="-5128"/>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265400A2-F0F7-04D8-A44D-B84606614D89}"/>
              </a:ext>
            </a:extLst>
          </p:cNvPr>
          <p:cNvCxnSpPr>
            <a:cxnSpLocks/>
          </p:cNvCxnSpPr>
          <p:nvPr/>
        </p:nvCxnSpPr>
        <p:spPr>
          <a:xfrm>
            <a:off x="8765319" y="4438449"/>
            <a:ext cx="0" cy="1573149"/>
          </a:xfrm>
          <a:prstGeom prst="line">
            <a:avLst/>
          </a:prstGeom>
          <a:ln w="10477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0F49CAF-24CF-2BFC-8B78-B85B72D5FF17}"/>
              </a:ext>
            </a:extLst>
          </p:cNvPr>
          <p:cNvGrpSpPr/>
          <p:nvPr/>
        </p:nvGrpSpPr>
        <p:grpSpPr>
          <a:xfrm flipV="1">
            <a:off x="3336786" y="3275795"/>
            <a:ext cx="678486" cy="2922291"/>
            <a:chOff x="7169149" y="2894189"/>
            <a:chExt cx="678486" cy="2922291"/>
          </a:xfrm>
        </p:grpSpPr>
        <p:cxnSp>
          <p:nvCxnSpPr>
            <p:cNvPr id="47" name="Elbow Connector 46">
              <a:extLst>
                <a:ext uri="{FF2B5EF4-FFF2-40B4-BE49-F238E27FC236}">
                  <a16:creationId xmlns:a16="http://schemas.microsoft.com/office/drawing/2014/main" id="{FEC9E9C7-A8E8-9322-51EB-1784C97AF9FB}"/>
                </a:ext>
              </a:extLst>
            </p:cNvPr>
            <p:cNvCxnSpPr>
              <a:cxnSpLocks/>
            </p:cNvCxnSpPr>
            <p:nvPr/>
          </p:nvCxnSpPr>
          <p:spPr>
            <a:xfrm rot="16200000" flipH="1">
              <a:off x="6764490" y="3298848"/>
              <a:ext cx="1487804" cy="678486"/>
            </a:xfrm>
            <a:prstGeom prst="bentConnector3">
              <a:avLst>
                <a:gd name="adj1" fmla="val -568"/>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48" name="Elbow Connector 47">
              <a:extLst>
                <a:ext uri="{FF2B5EF4-FFF2-40B4-BE49-F238E27FC236}">
                  <a16:creationId xmlns:a16="http://schemas.microsoft.com/office/drawing/2014/main" id="{A39BBCD0-C505-E647-4089-9A01287CCA37}"/>
                </a:ext>
              </a:extLst>
            </p:cNvPr>
            <p:cNvCxnSpPr>
              <a:cxnSpLocks/>
            </p:cNvCxnSpPr>
            <p:nvPr/>
          </p:nvCxnSpPr>
          <p:spPr>
            <a:xfrm rot="5400000" flipH="1" flipV="1">
              <a:off x="6781724" y="4750571"/>
              <a:ext cx="1456873" cy="674946"/>
            </a:xfrm>
            <a:prstGeom prst="bentConnector3">
              <a:avLst>
                <a:gd name="adj1" fmla="val -53"/>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p:cxnSp>
        <p:nvCxnSpPr>
          <p:cNvPr id="49" name="Straight Arrow Connector 48">
            <a:extLst>
              <a:ext uri="{FF2B5EF4-FFF2-40B4-BE49-F238E27FC236}">
                <a16:creationId xmlns:a16="http://schemas.microsoft.com/office/drawing/2014/main" id="{D3B64592-5F68-7C51-F1F3-74C40AD0226F}"/>
              </a:ext>
            </a:extLst>
          </p:cNvPr>
          <p:cNvCxnSpPr>
            <a:cxnSpLocks/>
          </p:cNvCxnSpPr>
          <p:nvPr/>
        </p:nvCxnSpPr>
        <p:spPr>
          <a:xfrm>
            <a:off x="3325848" y="3638808"/>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FBB4893B-35AA-6458-58C5-334D97CF1A38}"/>
              </a:ext>
            </a:extLst>
          </p:cNvPr>
          <p:cNvCxnSpPr>
            <a:cxnSpLocks/>
          </p:cNvCxnSpPr>
          <p:nvPr/>
        </p:nvCxnSpPr>
        <p:spPr>
          <a:xfrm>
            <a:off x="3325848" y="4002640"/>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3E8634B-7B96-D85E-C328-DC4E4B9019A6}"/>
              </a:ext>
            </a:extLst>
          </p:cNvPr>
          <p:cNvCxnSpPr>
            <a:cxnSpLocks/>
          </p:cNvCxnSpPr>
          <p:nvPr/>
        </p:nvCxnSpPr>
        <p:spPr>
          <a:xfrm>
            <a:off x="2327607" y="4399706"/>
            <a:ext cx="0" cy="1573149"/>
          </a:xfrm>
          <a:prstGeom prst="line">
            <a:avLst/>
          </a:prstGeom>
          <a:ln w="10477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A853B13-D23D-542D-D5A1-EC5CFF3FCAA0}"/>
              </a:ext>
            </a:extLst>
          </p:cNvPr>
          <p:cNvSpPr txBox="1"/>
          <p:nvPr/>
        </p:nvSpPr>
        <p:spPr>
          <a:xfrm>
            <a:off x="1118285" y="3108642"/>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Blackhole Mass</a:t>
            </a:r>
          </a:p>
        </p:txBody>
      </p:sp>
      <p:sp>
        <p:nvSpPr>
          <p:cNvPr id="65" name="TextBox 64">
            <a:extLst>
              <a:ext uri="{FF2B5EF4-FFF2-40B4-BE49-F238E27FC236}">
                <a16:creationId xmlns:a16="http://schemas.microsoft.com/office/drawing/2014/main" id="{6302EC55-2258-8439-9066-BBA09116B621}"/>
              </a:ext>
            </a:extLst>
          </p:cNvPr>
          <p:cNvSpPr txBox="1"/>
          <p:nvPr/>
        </p:nvSpPr>
        <p:spPr>
          <a:xfrm>
            <a:off x="1118285" y="3433433"/>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Accretion Rate</a:t>
            </a:r>
          </a:p>
        </p:txBody>
      </p:sp>
      <p:sp>
        <p:nvSpPr>
          <p:cNvPr id="66" name="TextBox 65">
            <a:extLst>
              <a:ext uri="{FF2B5EF4-FFF2-40B4-BE49-F238E27FC236}">
                <a16:creationId xmlns:a16="http://schemas.microsoft.com/office/drawing/2014/main" id="{8FB610C5-4A66-64A1-7EE8-6DD0C375B22C}"/>
              </a:ext>
            </a:extLst>
          </p:cNvPr>
          <p:cNvSpPr txBox="1"/>
          <p:nvPr/>
        </p:nvSpPr>
        <p:spPr>
          <a:xfrm>
            <a:off x="1107045" y="3793137"/>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Star Temperature</a:t>
            </a:r>
          </a:p>
        </p:txBody>
      </p:sp>
      <p:sp>
        <p:nvSpPr>
          <p:cNvPr id="67" name="TextBox 66">
            <a:extLst>
              <a:ext uri="{FF2B5EF4-FFF2-40B4-BE49-F238E27FC236}">
                <a16:creationId xmlns:a16="http://schemas.microsoft.com/office/drawing/2014/main" id="{2F667D1B-BFB4-D5A9-C355-A2E5B040C65B}"/>
              </a:ext>
            </a:extLst>
          </p:cNvPr>
          <p:cNvSpPr txBox="1"/>
          <p:nvPr/>
        </p:nvSpPr>
        <p:spPr>
          <a:xfrm>
            <a:off x="1174539" y="5972855"/>
            <a:ext cx="2295711" cy="369332"/>
          </a:xfrm>
          <a:prstGeom prst="rect">
            <a:avLst/>
          </a:prstGeom>
          <a:noFill/>
        </p:spPr>
        <p:txBody>
          <a:bodyPr wrap="square">
            <a:spAutoFit/>
          </a:bodyPr>
          <a:lstStyle/>
          <a:p>
            <a:pPr marL="0" indent="0" algn="ctr">
              <a:buNone/>
            </a:pPr>
            <a:r>
              <a:rPr lang="en-GB" dirty="0">
                <a:latin typeface="Arial" panose="020B0604020202020204" pitchFamily="34" charset="0"/>
                <a:cs typeface="Arial" panose="020B0604020202020204" pitchFamily="34" charset="0"/>
              </a:rPr>
              <a:t>N Parameters</a:t>
            </a:r>
          </a:p>
        </p:txBody>
      </p:sp>
      <p:cxnSp>
        <p:nvCxnSpPr>
          <p:cNvPr id="69" name="Straight Arrow Connector 68">
            <a:extLst>
              <a:ext uri="{FF2B5EF4-FFF2-40B4-BE49-F238E27FC236}">
                <a16:creationId xmlns:a16="http://schemas.microsoft.com/office/drawing/2014/main" id="{07EA39BC-70E7-881F-4AEC-02400FD15F95}"/>
              </a:ext>
            </a:extLst>
          </p:cNvPr>
          <p:cNvCxnSpPr>
            <a:cxnSpLocks/>
          </p:cNvCxnSpPr>
          <p:nvPr/>
        </p:nvCxnSpPr>
        <p:spPr>
          <a:xfrm>
            <a:off x="3340324" y="4387699"/>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E7FBE3A-B787-EF9D-040F-B6A9A25EF4AA}"/>
              </a:ext>
            </a:extLst>
          </p:cNvPr>
          <p:cNvCxnSpPr>
            <a:cxnSpLocks/>
          </p:cNvCxnSpPr>
          <p:nvPr/>
        </p:nvCxnSpPr>
        <p:spPr>
          <a:xfrm>
            <a:off x="3325848" y="4733875"/>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9702AE57-EF09-A2F2-5EAA-3E07800794B0}"/>
              </a:ext>
            </a:extLst>
          </p:cNvPr>
          <p:cNvCxnSpPr>
            <a:cxnSpLocks/>
          </p:cNvCxnSpPr>
          <p:nvPr/>
        </p:nvCxnSpPr>
        <p:spPr>
          <a:xfrm>
            <a:off x="3325848" y="5097707"/>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7904DA44-EB8B-7DD4-1D57-4CF49EBFA8AA}"/>
              </a:ext>
            </a:extLst>
          </p:cNvPr>
          <p:cNvCxnSpPr>
            <a:cxnSpLocks/>
          </p:cNvCxnSpPr>
          <p:nvPr/>
        </p:nvCxnSpPr>
        <p:spPr>
          <a:xfrm>
            <a:off x="3340324" y="5482766"/>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814C53B0-7455-C4A7-F9EF-13F5AA495610}"/>
              </a:ext>
            </a:extLst>
          </p:cNvPr>
          <p:cNvCxnSpPr>
            <a:cxnSpLocks/>
          </p:cNvCxnSpPr>
          <p:nvPr/>
        </p:nvCxnSpPr>
        <p:spPr>
          <a:xfrm>
            <a:off x="3325848" y="5840416"/>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94219491-EEA8-CF74-5D21-24A870F49008}"/>
              </a:ext>
            </a:extLst>
          </p:cNvPr>
          <p:cNvCxnSpPr>
            <a:cxnSpLocks/>
          </p:cNvCxnSpPr>
          <p:nvPr/>
        </p:nvCxnSpPr>
        <p:spPr>
          <a:xfrm flipH="1">
            <a:off x="7835109" y="3677983"/>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02F784B6-543A-9B95-E14D-E1DD11DEBDA9}"/>
              </a:ext>
            </a:extLst>
          </p:cNvPr>
          <p:cNvCxnSpPr>
            <a:cxnSpLocks/>
          </p:cNvCxnSpPr>
          <p:nvPr/>
        </p:nvCxnSpPr>
        <p:spPr>
          <a:xfrm flipH="1">
            <a:off x="7835109" y="4041815"/>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159802A4-27A0-DA8A-8DC9-6E98DAB7A9ED}"/>
              </a:ext>
            </a:extLst>
          </p:cNvPr>
          <p:cNvCxnSpPr>
            <a:cxnSpLocks/>
          </p:cNvCxnSpPr>
          <p:nvPr/>
        </p:nvCxnSpPr>
        <p:spPr>
          <a:xfrm flipH="1">
            <a:off x="7849585" y="4426874"/>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7DA0783C-051B-9BB3-A092-1C130C7C761E}"/>
              </a:ext>
            </a:extLst>
          </p:cNvPr>
          <p:cNvCxnSpPr>
            <a:cxnSpLocks/>
          </p:cNvCxnSpPr>
          <p:nvPr/>
        </p:nvCxnSpPr>
        <p:spPr>
          <a:xfrm flipH="1">
            <a:off x="7835109" y="4773050"/>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0" name="Straight Arrow Connector 79">
            <a:extLst>
              <a:ext uri="{FF2B5EF4-FFF2-40B4-BE49-F238E27FC236}">
                <a16:creationId xmlns:a16="http://schemas.microsoft.com/office/drawing/2014/main" id="{2634A65B-87ED-283A-33D1-D193752447DD}"/>
              </a:ext>
            </a:extLst>
          </p:cNvPr>
          <p:cNvCxnSpPr>
            <a:cxnSpLocks/>
          </p:cNvCxnSpPr>
          <p:nvPr/>
        </p:nvCxnSpPr>
        <p:spPr>
          <a:xfrm flipH="1">
            <a:off x="7835109" y="5136882"/>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BFD68909-5D24-CAFD-0A33-E03186A4C721}"/>
              </a:ext>
            </a:extLst>
          </p:cNvPr>
          <p:cNvCxnSpPr>
            <a:cxnSpLocks/>
          </p:cNvCxnSpPr>
          <p:nvPr/>
        </p:nvCxnSpPr>
        <p:spPr>
          <a:xfrm flipH="1">
            <a:off x="7849585" y="5521941"/>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0321BC37-8B02-B9C8-B7C3-B1129F777039}"/>
              </a:ext>
            </a:extLst>
          </p:cNvPr>
          <p:cNvCxnSpPr>
            <a:cxnSpLocks/>
          </p:cNvCxnSpPr>
          <p:nvPr/>
        </p:nvCxnSpPr>
        <p:spPr>
          <a:xfrm flipH="1">
            <a:off x="7835109" y="5879591"/>
            <a:ext cx="68383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35956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22213883-152A-BA95-1180-4DC45BB600D3}"/>
            </a:ext>
          </a:extLst>
        </p:cNvPr>
        <p:cNvGrpSpPr/>
        <p:nvPr/>
      </p:nvGrpSpPr>
      <p:grpSpPr>
        <a:xfrm>
          <a:off x="0" y="0"/>
          <a:ext cx="0" cy="0"/>
          <a:chOff x="0" y="0"/>
          <a:chExt cx="0" cy="0"/>
        </a:xfrm>
      </p:grpSpPr>
      <p:grpSp>
        <p:nvGrpSpPr>
          <p:cNvPr id="86" name="Group 85">
            <a:extLst>
              <a:ext uri="{FF2B5EF4-FFF2-40B4-BE49-F238E27FC236}">
                <a16:creationId xmlns:a16="http://schemas.microsoft.com/office/drawing/2014/main" id="{2B4F7C81-E7CF-6A38-BCFF-C8A3D9D95A39}"/>
              </a:ext>
            </a:extLst>
          </p:cNvPr>
          <p:cNvGrpSpPr/>
          <p:nvPr/>
        </p:nvGrpSpPr>
        <p:grpSpPr>
          <a:xfrm>
            <a:off x="-261258" y="1094014"/>
            <a:ext cx="12453258" cy="70755"/>
            <a:chOff x="-261258" y="1094014"/>
            <a:chExt cx="12453258" cy="70755"/>
          </a:xfrm>
        </p:grpSpPr>
        <p:cxnSp>
          <p:nvCxnSpPr>
            <p:cNvPr id="82" name="Straight Connector 81">
              <a:extLst>
                <a:ext uri="{FF2B5EF4-FFF2-40B4-BE49-F238E27FC236}">
                  <a16:creationId xmlns:a16="http://schemas.microsoft.com/office/drawing/2014/main" id="{75C14C59-1DB0-40D3-5B94-CF5C3D1868CE}"/>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2C70C9A-E072-AF98-432E-D4CAB7A0EAAD}"/>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3078C1E3-AC1E-5C0D-5B90-AAD092AD60C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47426DBF-A9E0-6569-D698-1DA21FC5F96F}"/>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Two Main Emulator Types</a:t>
            </a:r>
          </a:p>
        </p:txBody>
      </p:sp>
      <p:sp>
        <p:nvSpPr>
          <p:cNvPr id="3" name="Content Placeholder 2">
            <a:extLst>
              <a:ext uri="{FF2B5EF4-FFF2-40B4-BE49-F238E27FC236}">
                <a16:creationId xmlns:a16="http://schemas.microsoft.com/office/drawing/2014/main" id="{2767AE2F-15E8-3845-DE3E-4FA86A0C5CE6}"/>
              </a:ext>
            </a:extLst>
          </p:cNvPr>
          <p:cNvSpPr>
            <a:spLocks noGrp="1"/>
          </p:cNvSpPr>
          <p:nvPr>
            <p:ph idx="1"/>
          </p:nvPr>
        </p:nvSpPr>
        <p:spPr>
          <a:xfrm>
            <a:off x="934452" y="2400201"/>
            <a:ext cx="10515600" cy="4351338"/>
          </a:xfrm>
        </p:spPr>
        <p:txBody>
          <a:bodyPr/>
          <a:lstStyle/>
          <a:p>
            <a:pPr marL="0" indent="0">
              <a:buNone/>
            </a:pPr>
            <a:r>
              <a:rPr lang="en-GB" b="1" dirty="0">
                <a:latin typeface="Arial" panose="020B0604020202020204" pitchFamily="34" charset="0"/>
                <a:cs typeface="Arial" panose="020B0604020202020204" pitchFamily="34" charset="0"/>
              </a:rPr>
              <a:t>     Neural Networks 				Gaussian Processes</a:t>
            </a:r>
            <a:endParaRPr lang="en-GB" i="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756B46B-0CB6-1F70-4D2B-256C6E6634A3}"/>
              </a:ext>
            </a:extLst>
          </p:cNvPr>
          <p:cNvSpPr txBox="1"/>
          <p:nvPr/>
        </p:nvSpPr>
        <p:spPr>
          <a:xfrm>
            <a:off x="437508" y="1268579"/>
            <a:ext cx="8550245" cy="954107"/>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Emulators are commonly fancy interpolators using machine learning methods…</a:t>
            </a:r>
          </a:p>
        </p:txBody>
      </p:sp>
      <p:pic>
        <p:nvPicPr>
          <p:cNvPr id="10" name="GOOD GP">
            <a:hlinkClick r:id="" action="ppaction://media"/>
            <a:extLst>
              <a:ext uri="{FF2B5EF4-FFF2-40B4-BE49-F238E27FC236}">
                <a16:creationId xmlns:a16="http://schemas.microsoft.com/office/drawing/2014/main" id="{EBB37774-1E5B-02B7-05B3-0D9396A4BE2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46111" y="3100361"/>
            <a:ext cx="5418590" cy="2403794"/>
          </a:xfrm>
          <a:prstGeom prst="rect">
            <a:avLst/>
          </a:prstGeom>
        </p:spPr>
      </p:pic>
      <p:sp>
        <p:nvSpPr>
          <p:cNvPr id="87" name="TextBox 86">
            <a:extLst>
              <a:ext uri="{FF2B5EF4-FFF2-40B4-BE49-F238E27FC236}">
                <a16:creationId xmlns:a16="http://schemas.microsoft.com/office/drawing/2014/main" id="{903F6A6E-830F-32C3-4920-A75A690B6F22}"/>
              </a:ext>
            </a:extLst>
          </p:cNvPr>
          <p:cNvSpPr txBox="1"/>
          <p:nvPr/>
        </p:nvSpPr>
        <p:spPr>
          <a:xfrm>
            <a:off x="315686" y="5558514"/>
            <a:ext cx="11887200" cy="1200329"/>
          </a:xfrm>
          <a:prstGeom prst="rect">
            <a:avLst/>
          </a:prstGeom>
          <a:noFill/>
        </p:spPr>
        <p:txBody>
          <a:bodyPr wrap="square">
            <a:spAutoFit/>
          </a:bodyPr>
          <a:lstStyle/>
          <a:p>
            <a:pPr marL="0" indent="0">
              <a:buNone/>
            </a:pPr>
            <a:r>
              <a:rPr lang="en-GB" sz="2400" i="1" dirty="0">
                <a:latin typeface="Arial" panose="020B0604020202020204" pitchFamily="34" charset="0"/>
                <a:cs typeface="Arial" panose="020B0604020202020204" pitchFamily="34" charset="0"/>
              </a:rPr>
              <a:t>Great for: </a:t>
            </a:r>
          </a:p>
          <a:p>
            <a:pPr marL="0" indent="0">
              <a:buNone/>
            </a:pPr>
            <a:r>
              <a:rPr lang="en-GB" sz="2400" dirty="0">
                <a:latin typeface="Arial" panose="020B0604020202020204" pitchFamily="34" charset="0"/>
                <a:cs typeface="Arial" panose="020B0604020202020204" pitchFamily="34" charset="0"/>
              </a:rPr>
              <a:t>	  - Fast-Real Time Use			       - Uncertainty Quantification</a:t>
            </a:r>
          </a:p>
          <a:p>
            <a:pPr marL="0" indent="0">
              <a:buNone/>
            </a:pPr>
            <a:r>
              <a:rPr lang="en-GB" sz="2400" dirty="0">
                <a:latin typeface="Arial" panose="020B0604020202020204" pitchFamily="34" charset="0"/>
                <a:cs typeface="Arial" panose="020B0604020202020204" pitchFamily="34" charset="0"/>
              </a:rPr>
              <a:t>      - Less expensive Simulations			          - Limited training Data</a:t>
            </a:r>
          </a:p>
        </p:txBody>
      </p:sp>
      <p:pic>
        <p:nvPicPr>
          <p:cNvPr id="89" name="Picture 88" descr="A diagram of a network&#10;&#10;Description automatically generated">
            <a:extLst>
              <a:ext uri="{FF2B5EF4-FFF2-40B4-BE49-F238E27FC236}">
                <a16:creationId xmlns:a16="http://schemas.microsoft.com/office/drawing/2014/main" id="{81011FEE-671E-9C5A-D030-BA521F9E2320}"/>
              </a:ext>
            </a:extLst>
          </p:cNvPr>
          <p:cNvPicPr>
            <a:picLocks noChangeAspect="1"/>
          </p:cNvPicPr>
          <p:nvPr/>
        </p:nvPicPr>
        <p:blipFill>
          <a:blip r:embed="rId7"/>
          <a:srcRect l="-1" r="392" b="1830"/>
          <a:stretch/>
        </p:blipFill>
        <p:spPr>
          <a:xfrm>
            <a:off x="934452" y="3078079"/>
            <a:ext cx="4352521" cy="2520198"/>
          </a:xfrm>
          <a:prstGeom prst="rect">
            <a:avLst/>
          </a:prstGeom>
        </p:spPr>
      </p:pic>
    </p:spTree>
    <p:extLst>
      <p:ext uri="{BB962C8B-B14F-4D97-AF65-F5344CB8AC3E}">
        <p14:creationId xmlns:p14="http://schemas.microsoft.com/office/powerpoint/2010/main" val="79835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3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129E5F85-CDE1-1B3A-7F57-3535025CBD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62BFA66-BFAC-51B6-3EFB-192ECEEE45CB}"/>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38A8995C-DE32-7B25-4F31-015888E28132}"/>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44F49BE-656D-E3AB-7030-7DB8122858E2}"/>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3BC943F4-0955-DEBF-0C66-A2FB8C86E20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372DE535-823E-E5FC-F6C5-982862C01D59}"/>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Neural Network Emulators</a:t>
            </a:r>
          </a:p>
        </p:txBody>
      </p:sp>
      <p:sp>
        <p:nvSpPr>
          <p:cNvPr id="6" name="TextBox 5">
            <a:extLst>
              <a:ext uri="{FF2B5EF4-FFF2-40B4-BE49-F238E27FC236}">
                <a16:creationId xmlns:a16="http://schemas.microsoft.com/office/drawing/2014/main" id="{EA9833EE-A69F-98F2-51B0-0424C05D1E97}"/>
              </a:ext>
            </a:extLst>
          </p:cNvPr>
          <p:cNvSpPr txBox="1"/>
          <p:nvPr/>
        </p:nvSpPr>
        <p:spPr>
          <a:xfrm>
            <a:off x="8767949" y="1990429"/>
            <a:ext cx="8550245" cy="707886"/>
          </a:xfrm>
          <a:prstGeom prst="rect">
            <a:avLst/>
          </a:prstGeom>
          <a:noFill/>
        </p:spPr>
        <p:txBody>
          <a:bodyPr wrap="square">
            <a:spAutoFit/>
          </a:bodyPr>
          <a:lstStyle/>
          <a:p>
            <a:pPr marL="0" indent="0">
              <a:buNone/>
            </a:pPr>
            <a:r>
              <a:rPr lang="en-GB" sz="2000" dirty="0">
                <a:latin typeface="Arial" panose="020B0604020202020204" pitchFamily="34" charset="0"/>
                <a:cs typeface="Arial" panose="020B0604020202020204" pitchFamily="34" charset="0"/>
              </a:rPr>
              <a:t>However, </a:t>
            </a:r>
          </a:p>
          <a:p>
            <a:pPr marL="0" indent="0">
              <a:buNone/>
            </a:pPr>
            <a:r>
              <a:rPr lang="en-GB" sz="2000" dirty="0">
                <a:latin typeface="Arial" panose="020B0604020202020204" pitchFamily="34" charset="0"/>
                <a:cs typeface="Arial" panose="020B0604020202020204" pitchFamily="34" charset="0"/>
              </a:rPr>
              <a:t>	we can do better…</a:t>
            </a:r>
          </a:p>
        </p:txBody>
      </p:sp>
      <p:pic>
        <p:nvPicPr>
          <p:cNvPr id="5" name="Picture 4">
            <a:extLst>
              <a:ext uri="{FF2B5EF4-FFF2-40B4-BE49-F238E27FC236}">
                <a16:creationId xmlns:a16="http://schemas.microsoft.com/office/drawing/2014/main" id="{5749BC84-0917-DD3D-F77B-7E4C9C812824}"/>
              </a:ext>
            </a:extLst>
          </p:cNvPr>
          <p:cNvPicPr>
            <a:picLocks noChangeAspect="1"/>
          </p:cNvPicPr>
          <p:nvPr/>
        </p:nvPicPr>
        <p:blipFill>
          <a:blip r:embed="rId4"/>
          <a:stretch>
            <a:fillRect/>
          </a:stretch>
        </p:blipFill>
        <p:spPr>
          <a:xfrm>
            <a:off x="1549871" y="3033630"/>
            <a:ext cx="9161543" cy="3716086"/>
          </a:xfrm>
          <a:prstGeom prst="rect">
            <a:avLst/>
          </a:prstGeom>
        </p:spPr>
      </p:pic>
      <p:sp>
        <p:nvSpPr>
          <p:cNvPr id="11" name="Direct Access Storage 10">
            <a:extLst>
              <a:ext uri="{FF2B5EF4-FFF2-40B4-BE49-F238E27FC236}">
                <a16:creationId xmlns:a16="http://schemas.microsoft.com/office/drawing/2014/main" id="{F583BF84-CA8C-6FD8-75D4-09518BAFDF8F}"/>
              </a:ext>
            </a:extLst>
          </p:cNvPr>
          <p:cNvSpPr/>
          <p:nvPr/>
        </p:nvSpPr>
        <p:spPr>
          <a:xfrm>
            <a:off x="445529" y="1848731"/>
            <a:ext cx="3001364" cy="1036865"/>
          </a:xfrm>
          <a:prstGeom prst="flowChartMagneticDrum">
            <a:avLst/>
          </a:prstGeom>
        </p:spPr>
        <p:style>
          <a:lnRef idx="2">
            <a:schemeClr val="dk1"/>
          </a:lnRef>
          <a:fillRef idx="1">
            <a:schemeClr val="lt1"/>
          </a:fillRef>
          <a:effectRef idx="0">
            <a:schemeClr val="dk1"/>
          </a:effectRef>
          <a:fontRef idx="minor">
            <a:schemeClr val="dk1"/>
          </a:fontRef>
        </p:style>
        <p:txBody>
          <a:bodyPr rtlCol="0" anchor="ctr"/>
          <a:lstStyle/>
          <a:p>
            <a:r>
              <a:rPr lang="en-GB" dirty="0"/>
              <a:t>Sirocco</a:t>
            </a:r>
          </a:p>
          <a:p>
            <a:r>
              <a:rPr lang="en-GB" dirty="0"/>
              <a:t>Simulations</a:t>
            </a:r>
          </a:p>
        </p:txBody>
      </p:sp>
      <p:sp>
        <p:nvSpPr>
          <p:cNvPr id="13" name="Process 12">
            <a:extLst>
              <a:ext uri="{FF2B5EF4-FFF2-40B4-BE49-F238E27FC236}">
                <a16:creationId xmlns:a16="http://schemas.microsoft.com/office/drawing/2014/main" id="{DAFB5FDA-B4CC-2E1D-77F1-332541BCF7BD}"/>
              </a:ext>
            </a:extLst>
          </p:cNvPr>
          <p:cNvSpPr/>
          <p:nvPr/>
        </p:nvSpPr>
        <p:spPr>
          <a:xfrm>
            <a:off x="3686847" y="1888191"/>
            <a:ext cx="1429766" cy="95794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Train/Test Split</a:t>
            </a:r>
          </a:p>
        </p:txBody>
      </p:sp>
      <p:sp>
        <p:nvSpPr>
          <p:cNvPr id="15" name="Process 14">
            <a:extLst>
              <a:ext uri="{FF2B5EF4-FFF2-40B4-BE49-F238E27FC236}">
                <a16:creationId xmlns:a16="http://schemas.microsoft.com/office/drawing/2014/main" id="{1278E471-C3E2-8562-9772-FC0E4F7FCACA}"/>
              </a:ext>
            </a:extLst>
          </p:cNvPr>
          <p:cNvSpPr/>
          <p:nvPr/>
        </p:nvSpPr>
        <p:spPr>
          <a:xfrm>
            <a:off x="5345161" y="1888191"/>
            <a:ext cx="1429766" cy="95794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Train Feed-Forward NN</a:t>
            </a:r>
          </a:p>
        </p:txBody>
      </p:sp>
      <p:cxnSp>
        <p:nvCxnSpPr>
          <p:cNvPr id="19" name="Straight Arrow Connector 18">
            <a:extLst>
              <a:ext uri="{FF2B5EF4-FFF2-40B4-BE49-F238E27FC236}">
                <a16:creationId xmlns:a16="http://schemas.microsoft.com/office/drawing/2014/main" id="{BE097F4F-2418-F85F-297D-AE98FA4E7188}"/>
              </a:ext>
            </a:extLst>
          </p:cNvPr>
          <p:cNvCxnSpPr>
            <a:cxnSpLocks/>
            <a:stCxn id="11" idx="4"/>
            <a:endCxn id="13" idx="1"/>
          </p:cNvCxnSpPr>
          <p:nvPr/>
        </p:nvCxnSpPr>
        <p:spPr>
          <a:xfrm flipV="1">
            <a:off x="3446893" y="2367163"/>
            <a:ext cx="239954"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74EF6BD0-4E1A-7C0A-E1CB-DDC4BE5B1815}"/>
              </a:ext>
            </a:extLst>
          </p:cNvPr>
          <p:cNvCxnSpPr>
            <a:cxnSpLocks/>
          </p:cNvCxnSpPr>
          <p:nvPr/>
        </p:nvCxnSpPr>
        <p:spPr>
          <a:xfrm flipV="1">
            <a:off x="5116613" y="2367163"/>
            <a:ext cx="239955"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5DD24FD5-458A-7B17-ED83-A37306A68CB2}"/>
              </a:ext>
            </a:extLst>
          </p:cNvPr>
          <p:cNvCxnSpPr>
            <a:cxnSpLocks/>
          </p:cNvCxnSpPr>
          <p:nvPr/>
        </p:nvCxnSpPr>
        <p:spPr>
          <a:xfrm flipV="1">
            <a:off x="6774926" y="2320831"/>
            <a:ext cx="239955"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4A6672A-CA4B-2FCC-E4B7-57D53364FA8E}"/>
              </a:ext>
            </a:extLst>
          </p:cNvPr>
          <p:cNvSpPr txBox="1"/>
          <p:nvPr/>
        </p:nvSpPr>
        <p:spPr>
          <a:xfrm>
            <a:off x="550640" y="1401897"/>
            <a:ext cx="4370276"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Simple Training Emulator Workflow:</a:t>
            </a:r>
          </a:p>
        </p:txBody>
      </p:sp>
      <p:sp>
        <p:nvSpPr>
          <p:cNvPr id="29" name="Terminator 28">
            <a:extLst>
              <a:ext uri="{FF2B5EF4-FFF2-40B4-BE49-F238E27FC236}">
                <a16:creationId xmlns:a16="http://schemas.microsoft.com/office/drawing/2014/main" id="{0173BDF6-2EEB-9F8E-DB46-F33DE2835F71}"/>
              </a:ext>
            </a:extLst>
          </p:cNvPr>
          <p:cNvSpPr/>
          <p:nvPr/>
        </p:nvSpPr>
        <p:spPr>
          <a:xfrm>
            <a:off x="7014881" y="1848731"/>
            <a:ext cx="1513114" cy="957943"/>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Optimal NN Model Saved</a:t>
            </a:r>
          </a:p>
        </p:txBody>
      </p:sp>
    </p:spTree>
    <p:extLst>
      <p:ext uri="{BB962C8B-B14F-4D97-AF65-F5344CB8AC3E}">
        <p14:creationId xmlns:p14="http://schemas.microsoft.com/office/powerpoint/2010/main" val="1074380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6D8773BB-6199-A40F-7A26-842B55A7DD0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6E839853-01DF-0700-8DBD-92CFFACE2E50}"/>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880911F3-C89F-56D2-8485-F9C25502EAEA}"/>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0BA5EFD-4F57-66CD-FC75-67F558147B97}"/>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26F08226-41D5-AD86-529B-813C2D369992}"/>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E32B1568-46BD-E384-0FBC-54BF568DB049}"/>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NN Hyperparameter Selection</a:t>
            </a:r>
          </a:p>
        </p:txBody>
      </p:sp>
      <p:sp>
        <p:nvSpPr>
          <p:cNvPr id="6" name="TextBox 5">
            <a:extLst>
              <a:ext uri="{FF2B5EF4-FFF2-40B4-BE49-F238E27FC236}">
                <a16:creationId xmlns:a16="http://schemas.microsoft.com/office/drawing/2014/main" id="{C05C49FD-4E05-DDE9-3C69-EAD8305BC6A1}"/>
              </a:ext>
            </a:extLst>
          </p:cNvPr>
          <p:cNvSpPr txBox="1"/>
          <p:nvPr/>
        </p:nvSpPr>
        <p:spPr>
          <a:xfrm>
            <a:off x="12473675" y="1973759"/>
            <a:ext cx="8550245" cy="707886"/>
          </a:xfrm>
          <a:prstGeom prst="rect">
            <a:avLst/>
          </a:prstGeom>
          <a:noFill/>
        </p:spPr>
        <p:txBody>
          <a:bodyPr wrap="square">
            <a:spAutoFit/>
          </a:bodyPr>
          <a:lstStyle/>
          <a:p>
            <a:pPr marL="0" indent="0">
              <a:buNone/>
            </a:pPr>
            <a:r>
              <a:rPr lang="en-GB" sz="2000" dirty="0">
                <a:latin typeface="Arial" panose="020B0604020202020204" pitchFamily="34" charset="0"/>
                <a:cs typeface="Arial" panose="020B0604020202020204" pitchFamily="34" charset="0"/>
              </a:rPr>
              <a:t>However, </a:t>
            </a:r>
          </a:p>
          <a:p>
            <a:pPr marL="0" indent="0">
              <a:buNone/>
            </a:pPr>
            <a:r>
              <a:rPr lang="en-GB" sz="2000" dirty="0">
                <a:latin typeface="Arial" panose="020B0604020202020204" pitchFamily="34" charset="0"/>
                <a:cs typeface="Arial" panose="020B0604020202020204" pitchFamily="34" charset="0"/>
              </a:rPr>
              <a:t>	we can do better…</a:t>
            </a:r>
          </a:p>
        </p:txBody>
      </p:sp>
      <p:sp>
        <p:nvSpPr>
          <p:cNvPr id="3" name="TextBox 2">
            <a:extLst>
              <a:ext uri="{FF2B5EF4-FFF2-40B4-BE49-F238E27FC236}">
                <a16:creationId xmlns:a16="http://schemas.microsoft.com/office/drawing/2014/main" id="{AE3FAC79-4407-1383-E2AF-81E89D465E19}"/>
              </a:ext>
            </a:extLst>
          </p:cNvPr>
          <p:cNvSpPr txBox="1"/>
          <p:nvPr/>
        </p:nvSpPr>
        <p:spPr>
          <a:xfrm>
            <a:off x="281406" y="1450539"/>
            <a:ext cx="11827882" cy="5607689"/>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Optuna is a hyperparameter optimisation framework,</a:t>
            </a:r>
          </a:p>
          <a:p>
            <a:pPr marL="0" indent="0">
              <a:buNone/>
            </a:pPr>
            <a:r>
              <a:rPr lang="en-GB" sz="2800" dirty="0">
                <a:latin typeface="Arial" panose="020B0604020202020204" pitchFamily="34" charset="0"/>
                <a:cs typeface="Arial" panose="020B0604020202020204" pitchFamily="34" charset="0"/>
              </a:rPr>
              <a:t>Let's you vary parameters such as:</a:t>
            </a:r>
          </a:p>
          <a:p>
            <a:pPr marL="0" indent="0">
              <a:buNone/>
            </a:pPr>
            <a:endParaRPr lang="en-GB" sz="2800" dirty="0">
              <a:latin typeface="Arial" panose="020B0604020202020204" pitchFamily="34" charset="0"/>
              <a:cs typeface="Arial" panose="020B0604020202020204" pitchFamily="34" charset="0"/>
            </a:endParaRP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activation functions 	                    </a:t>
            </a:r>
            <a:r>
              <a:rPr lang="en-GB" sz="2400" i="1" dirty="0">
                <a:latin typeface="Arial" panose="020B0604020202020204" pitchFamily="34" charset="0"/>
                <a:cs typeface="Arial" panose="020B0604020202020204" pitchFamily="34" charset="0"/>
              </a:rPr>
              <a:t>(</a:t>
            </a:r>
            <a:r>
              <a:rPr lang="en-GB" sz="2400" i="1" dirty="0" err="1">
                <a:latin typeface="Arial" panose="020B0604020202020204" pitchFamily="34" charset="0"/>
                <a:cs typeface="Arial" panose="020B0604020202020204" pitchFamily="34" charset="0"/>
              </a:rPr>
              <a:t>Relu</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LeakyRelu</a:t>
            </a:r>
            <a:r>
              <a:rPr lang="en-GB" sz="2400" i="1" dirty="0">
                <a:latin typeface="Arial" panose="020B0604020202020204" pitchFamily="34" charset="0"/>
                <a:cs typeface="Arial" panose="020B0604020202020204" pitchFamily="34" charset="0"/>
              </a:rPr>
              <a:t> etc)</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number of network layers 	           </a:t>
            </a:r>
            <a:r>
              <a:rPr lang="en-GB" sz="2400" i="1" dirty="0">
                <a:latin typeface="Arial" panose="020B0604020202020204" pitchFamily="34" charset="0"/>
                <a:cs typeface="Arial" panose="020B0604020202020204" pitchFamily="34" charset="0"/>
              </a:rPr>
              <a:t>(Deep networks)</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number of neurons per layer         </a:t>
            </a:r>
            <a:r>
              <a:rPr lang="en-GB" sz="2400" i="1" dirty="0">
                <a:latin typeface="Arial" panose="020B0604020202020204" pitchFamily="34" charset="0"/>
                <a:cs typeface="Arial" panose="020B0604020202020204" pitchFamily="34" charset="0"/>
              </a:rPr>
              <a:t>(Wide networks)</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optimiser</a:t>
            </a:r>
            <a:r>
              <a:rPr lang="en-GB" sz="2800" i="1" dirty="0">
                <a:latin typeface="Arial" panose="020B0604020202020204" pitchFamily="34" charset="0"/>
                <a:cs typeface="Arial" panose="020B0604020202020204" pitchFamily="34" charset="0"/>
              </a:rPr>
              <a:t>   				 </a:t>
            </a:r>
            <a:r>
              <a:rPr lang="en-GB" sz="2400" i="1" dirty="0">
                <a:latin typeface="Arial" panose="020B0604020202020204" pitchFamily="34" charset="0"/>
                <a:cs typeface="Arial" panose="020B0604020202020204" pitchFamily="34" charset="0"/>
              </a:rPr>
              <a:t>(Adam, </a:t>
            </a:r>
            <a:r>
              <a:rPr lang="en-GB" sz="2400" i="1" dirty="0" err="1">
                <a:latin typeface="Arial" panose="020B0604020202020204" pitchFamily="34" charset="0"/>
                <a:cs typeface="Arial" panose="020B0604020202020204" pitchFamily="34" charset="0"/>
              </a:rPr>
              <a:t>AdamW</a:t>
            </a:r>
            <a:r>
              <a:rPr lang="en-GB" sz="2400" i="1" dirty="0">
                <a:latin typeface="Arial" panose="020B0604020202020204" pitchFamily="34" charset="0"/>
                <a:cs typeface="Arial" panose="020B0604020202020204" pitchFamily="34" charset="0"/>
              </a:rPr>
              <a:t> etc)</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The weight decay                                 </a:t>
            </a:r>
            <a:r>
              <a:rPr lang="en-GB" sz="2400" i="1" dirty="0">
                <a:latin typeface="Arial" panose="020B0604020202020204" pitchFamily="34" charset="0"/>
                <a:cs typeface="Arial" panose="020B0604020202020204" pitchFamily="34" charset="0"/>
              </a:rPr>
              <a:t>(Regularisation)</a:t>
            </a:r>
          </a:p>
          <a:p>
            <a:pPr marL="457200" indent="-457200">
              <a:lnSpc>
                <a:spcPct val="130000"/>
              </a:lnSpc>
              <a:buFont typeface="Arial" panose="020B0604020202020204" pitchFamily="34" charset="0"/>
              <a:buChar char="•"/>
            </a:pPr>
            <a:r>
              <a:rPr lang="en-GB" sz="2800" dirty="0">
                <a:latin typeface="Arial" panose="020B0604020202020204" pitchFamily="34" charset="0"/>
                <a:cs typeface="Arial" panose="020B0604020202020204" pitchFamily="34" charset="0"/>
              </a:rPr>
              <a:t>Batching size</a:t>
            </a:r>
          </a:p>
          <a:p>
            <a:pPr marL="457200" indent="-457200">
              <a:buFont typeface="Arial" panose="020B0604020202020204" pitchFamily="34" charset="0"/>
              <a:buChar char="•"/>
            </a:pPr>
            <a:endParaRPr lang="en-GB"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800" dirty="0">
              <a:latin typeface="Arial" panose="020B0604020202020204" pitchFamily="34" charset="0"/>
              <a:cs typeface="Arial" panose="020B0604020202020204" pitchFamily="34" charset="0"/>
            </a:endParaRPr>
          </a:p>
        </p:txBody>
      </p:sp>
      <p:pic>
        <p:nvPicPr>
          <p:cNvPr id="12" name="Picture 11" descr="A white letter on a black background&#10;&#10;Description automatically generated">
            <a:extLst>
              <a:ext uri="{FF2B5EF4-FFF2-40B4-BE49-F238E27FC236}">
                <a16:creationId xmlns:a16="http://schemas.microsoft.com/office/drawing/2014/main" id="{0B056FAA-2507-E83B-60AC-C3BC7BE55469}"/>
              </a:ext>
            </a:extLst>
          </p:cNvPr>
          <p:cNvPicPr>
            <a:picLocks noChangeAspect="1"/>
          </p:cNvPicPr>
          <p:nvPr/>
        </p:nvPicPr>
        <p:blipFill>
          <a:blip r:embed="rId4"/>
          <a:stretch>
            <a:fillRect/>
          </a:stretch>
        </p:blipFill>
        <p:spPr>
          <a:xfrm>
            <a:off x="9196038" y="1878980"/>
            <a:ext cx="2913250" cy="745792"/>
          </a:xfrm>
          <a:prstGeom prst="rect">
            <a:avLst/>
          </a:prstGeom>
        </p:spPr>
      </p:pic>
    </p:spTree>
    <p:extLst>
      <p:ext uri="{BB962C8B-B14F-4D97-AF65-F5344CB8AC3E}">
        <p14:creationId xmlns:p14="http://schemas.microsoft.com/office/powerpoint/2010/main" val="356267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9D2DC754-4059-CA45-82B8-6B8AB3645BC6}"/>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420FDA4-CC4F-67D7-ECF3-DF9BF51B8DF3}"/>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47024505-842D-CCF3-5806-FE7A006DA13F}"/>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0E3A684-4A0D-59BE-D858-BF994EBED22D}"/>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F13A5965-248F-B045-B04A-87C5A000F1B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5AD849A5-3A38-9015-3D2B-C7950C40BCD6}"/>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Parameter Selection</a:t>
            </a:r>
          </a:p>
        </p:txBody>
      </p:sp>
      <p:sp>
        <p:nvSpPr>
          <p:cNvPr id="3" name="Content Placeholder 2">
            <a:extLst>
              <a:ext uri="{FF2B5EF4-FFF2-40B4-BE49-F238E27FC236}">
                <a16:creationId xmlns:a16="http://schemas.microsoft.com/office/drawing/2014/main" id="{23377C14-F9FE-6E1D-063F-08B68F27E859}"/>
              </a:ext>
            </a:extLst>
          </p:cNvPr>
          <p:cNvSpPr>
            <a:spLocks noGrp="1"/>
          </p:cNvSpPr>
          <p:nvPr>
            <p:ph idx="1"/>
          </p:nvPr>
        </p:nvSpPr>
        <p:spPr>
          <a:xfrm>
            <a:off x="437508" y="3460301"/>
            <a:ext cx="10345615" cy="4351338"/>
          </a:xfrm>
        </p:spPr>
        <p:txBody>
          <a:bodyPr/>
          <a:lstStyle/>
          <a:p>
            <a:pPr marL="0" indent="0">
              <a:buNone/>
            </a:pPr>
            <a:r>
              <a:rPr lang="en-GB" dirty="0">
                <a:latin typeface="Arial" panose="020B0604020202020204" pitchFamily="34" charset="0"/>
                <a:cs typeface="Arial" panose="020B0604020202020204" pitchFamily="34" charset="0"/>
              </a:rPr>
              <a:t>Improvements: </a:t>
            </a:r>
          </a:p>
          <a:p>
            <a:r>
              <a:rPr lang="en-GB" b="1" i="1" dirty="0">
                <a:latin typeface="Arial" panose="020B0604020202020204" pitchFamily="34" charset="0"/>
                <a:cs typeface="Arial" panose="020B0604020202020204" pitchFamily="34" charset="0"/>
              </a:rPr>
              <a:t>Intuition: </a:t>
            </a:r>
            <a:r>
              <a:rPr lang="en-GB" dirty="0">
                <a:latin typeface="Arial" panose="020B0604020202020204" pitchFamily="34" charset="0"/>
                <a:cs typeface="Arial" panose="020B0604020202020204" pitchFamily="34" charset="0"/>
              </a:rPr>
              <a:t>Restrict to only known important physical parameters.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Run smaller subsets of parameters and feature select through random forests/gradient boosting to identify weak parameters.</a:t>
            </a:r>
          </a:p>
          <a:p>
            <a:pPr marL="0" indent="0">
              <a:buNone/>
            </a:pPr>
            <a:endParaRPr lang="en-GB" dirty="0">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AF39859C-143D-98C7-61E9-829AEEAAA0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5347" y="1687756"/>
            <a:ext cx="2652133" cy="265213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E59C1C-AF90-ED46-1DE9-DE2E6B46940C}"/>
                  </a:ext>
                </a:extLst>
              </p:cNvPr>
              <p:cNvSpPr txBox="1"/>
              <p:nvPr/>
            </p:nvSpPr>
            <p:spPr>
              <a:xfrm>
                <a:off x="437508" y="1667038"/>
                <a:ext cx="8782434" cy="1384995"/>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Sirocco contains upwards of 30 physical parameters, 3 values for each means a regular grid size of </a:t>
                </a:r>
                <a14:m>
                  <m:oMath xmlns:m="http://schemas.openxmlformats.org/officeDocument/2006/math">
                    <m:r>
                      <a:rPr lang="en-GB" sz="2800" b="0" i="1" smtClean="0">
                        <a:latin typeface="Cambria Math" panose="02040503050406030204" pitchFamily="18" charset="0"/>
                        <a:cs typeface="Arial" panose="020B0604020202020204" pitchFamily="34" charset="0"/>
                      </a:rPr>
                      <m:t>2</m:t>
                    </m:r>
                    <m:r>
                      <a:rPr lang="en-GB" sz="2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GB" sz="2800" b="0" i="1" smtClean="0">
                            <a:latin typeface="Cambria Math" panose="02040503050406030204" pitchFamily="18" charset="0"/>
                            <a:ea typeface="Cambria Math" panose="02040503050406030204" pitchFamily="18" charset="0"/>
                            <a:cs typeface="Arial" panose="020B0604020202020204" pitchFamily="34" charset="0"/>
                          </a:rPr>
                        </m:ctrlPr>
                      </m:sSupPr>
                      <m:e>
                        <m:r>
                          <a:rPr lang="en-GB" sz="2800" b="0" i="1" smtClean="0">
                            <a:latin typeface="Cambria Math" panose="02040503050406030204" pitchFamily="18" charset="0"/>
                            <a:ea typeface="Cambria Math" panose="02040503050406030204" pitchFamily="18" charset="0"/>
                            <a:cs typeface="Arial" panose="020B0604020202020204" pitchFamily="34" charset="0"/>
                          </a:rPr>
                          <m:t>10</m:t>
                        </m:r>
                      </m:e>
                      <m:sup>
                        <m:r>
                          <a:rPr lang="en-GB" sz="2800" b="0" i="1" smtClean="0">
                            <a:latin typeface="Cambria Math" panose="02040503050406030204" pitchFamily="18" charset="0"/>
                            <a:ea typeface="Cambria Math" panose="02040503050406030204" pitchFamily="18" charset="0"/>
                            <a:cs typeface="Arial" panose="020B0604020202020204" pitchFamily="34" charset="0"/>
                          </a:rPr>
                          <m:t>14</m:t>
                        </m:r>
                      </m:sup>
                    </m:sSup>
                  </m:oMath>
                </a14:m>
                <a:r>
                  <a:rPr lang="en-GB" sz="2800" dirty="0">
                    <a:latin typeface="Arial" panose="020B0604020202020204" pitchFamily="34" charset="0"/>
                    <a:cs typeface="Arial" panose="020B0604020202020204" pitchFamily="34" charset="0"/>
                  </a:rPr>
                  <a:t> combinations!</a:t>
                </a:r>
              </a:p>
            </p:txBody>
          </p:sp>
        </mc:Choice>
        <mc:Fallback xmlns="">
          <p:sp>
            <p:nvSpPr>
              <p:cNvPr id="13" name="TextBox 12">
                <a:extLst>
                  <a:ext uri="{FF2B5EF4-FFF2-40B4-BE49-F238E27FC236}">
                    <a16:creationId xmlns:a16="http://schemas.microsoft.com/office/drawing/2014/main" id="{08E59C1C-AF90-ED46-1DE9-DE2E6B46940C}"/>
                  </a:ext>
                </a:extLst>
              </p:cNvPr>
              <p:cNvSpPr txBox="1">
                <a:spLocks noRot="1" noChangeAspect="1" noMove="1" noResize="1" noEditPoints="1" noAdjustHandles="1" noChangeArrowheads="1" noChangeShapeType="1" noTextEdit="1"/>
              </p:cNvSpPr>
              <p:nvPr/>
            </p:nvSpPr>
            <p:spPr>
              <a:xfrm>
                <a:off x="437508" y="1667038"/>
                <a:ext cx="8782434" cy="1384995"/>
              </a:xfrm>
              <a:prstGeom prst="rect">
                <a:avLst/>
              </a:prstGeom>
              <a:blipFill>
                <a:blip r:embed="rId7"/>
                <a:stretch>
                  <a:fillRect l="-1445" t="-4545" b="-10909"/>
                </a:stretch>
              </a:blipFill>
            </p:spPr>
            <p:txBody>
              <a:bodyPr/>
              <a:lstStyle/>
              <a:p>
                <a:r>
                  <a:rPr lang="en-GB">
                    <a:noFill/>
                  </a:rPr>
                  <a:t> </a:t>
                </a:r>
              </a:p>
            </p:txBody>
          </p:sp>
        </mc:Fallback>
      </mc:AlternateContent>
    </p:spTree>
    <p:extLst>
      <p:ext uri="{BB962C8B-B14F-4D97-AF65-F5344CB8AC3E}">
        <p14:creationId xmlns:p14="http://schemas.microsoft.com/office/powerpoint/2010/main" val="3849365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B8D17B5F-9216-01C2-6DBC-B1D19BF32367}"/>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30A8D1B-4934-A776-89C6-18E67E54A148}"/>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1D8C8B39-B55D-2ECF-FBB5-7838EAA0EBBA}"/>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C921B8C-5C1A-6413-5768-90EB4C3F6A74}"/>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ED7075E0-8245-D33C-9A59-628D8C6FD205}"/>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68861E92-70F4-4083-931D-6CCAED7197A4}"/>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Latin Hypercube</a:t>
            </a:r>
          </a:p>
        </p:txBody>
      </p:sp>
      <p:sp>
        <p:nvSpPr>
          <p:cNvPr id="3" name="Content Placeholder 2">
            <a:extLst>
              <a:ext uri="{FF2B5EF4-FFF2-40B4-BE49-F238E27FC236}">
                <a16:creationId xmlns:a16="http://schemas.microsoft.com/office/drawing/2014/main" id="{64133252-3AC8-3DF6-8924-6D09650458CA}"/>
              </a:ext>
            </a:extLst>
          </p:cNvPr>
          <p:cNvSpPr>
            <a:spLocks noGrp="1"/>
          </p:cNvSpPr>
          <p:nvPr>
            <p:ph idx="1"/>
          </p:nvPr>
        </p:nvSpPr>
        <p:spPr>
          <a:xfrm>
            <a:off x="838200" y="1825625"/>
            <a:ext cx="10515600" cy="4351338"/>
          </a:xfrm>
        </p:spPr>
        <p:txBody>
          <a:bodyPr/>
          <a:lstStyle/>
          <a:p>
            <a:pPr marL="0" indent="0">
              <a:lnSpc>
                <a:spcPct val="130000"/>
              </a:lnSpc>
              <a:buNone/>
            </a:pPr>
            <a:r>
              <a:rPr lang="en-GB" dirty="0">
                <a:latin typeface="Arial" panose="020B0604020202020204" pitchFamily="34" charset="0"/>
                <a:cs typeface="Arial" panose="020B0604020202020204" pitchFamily="34" charset="0"/>
              </a:rPr>
              <a:t>Sample the grid space to further reduce training simulations.</a:t>
            </a:r>
            <a:endParaRPr lang="en-GB" i="1" dirty="0">
              <a:latin typeface="Arial" panose="020B0604020202020204" pitchFamily="34" charset="0"/>
              <a:cs typeface="Arial" panose="020B0604020202020204" pitchFamily="34" charset="0"/>
            </a:endParaRPr>
          </a:p>
          <a:p>
            <a:pPr marL="0" indent="0">
              <a:lnSpc>
                <a:spcPct val="130000"/>
              </a:lnSpc>
              <a:buNone/>
            </a:pPr>
            <a:r>
              <a:rPr lang="en-GB" i="1" dirty="0">
                <a:latin typeface="Arial" panose="020B0604020202020204" pitchFamily="34" charset="0"/>
                <a:cs typeface="Arial" panose="020B0604020202020204" pitchFamily="34" charset="0"/>
              </a:rPr>
              <a:t>     Random Sampling 			      Latin Hypercube Sampling</a:t>
            </a:r>
          </a:p>
        </p:txBody>
      </p:sp>
      <p:graphicFrame>
        <p:nvGraphicFramePr>
          <p:cNvPr id="7" name="Table 6">
            <a:extLst>
              <a:ext uri="{FF2B5EF4-FFF2-40B4-BE49-F238E27FC236}">
                <a16:creationId xmlns:a16="http://schemas.microsoft.com/office/drawing/2014/main" id="{26B09800-D65C-CE68-DD22-07430D6B6164}"/>
              </a:ext>
            </a:extLst>
          </p:cNvPr>
          <p:cNvGraphicFramePr>
            <a:graphicFrameLocks noGrp="1"/>
          </p:cNvGraphicFramePr>
          <p:nvPr>
            <p:extLst>
              <p:ext uri="{D42A27DB-BD31-4B8C-83A1-F6EECF244321}">
                <p14:modId xmlns:p14="http://schemas.microsoft.com/office/powerpoint/2010/main" val="3198666975"/>
              </p:ext>
            </p:extLst>
          </p:nvPr>
        </p:nvGraphicFramePr>
        <p:xfrm>
          <a:off x="1259272" y="3680065"/>
          <a:ext cx="3299280" cy="2612415"/>
        </p:xfrm>
        <a:graphic>
          <a:graphicData uri="http://schemas.openxmlformats.org/drawingml/2006/table">
            <a:tbl>
              <a:tblPr>
                <a:tableStyleId>{073A0DAA-6AF3-43AB-8588-CEC1D06C72B9}</a:tableStyleId>
              </a:tblPr>
              <a:tblGrid>
                <a:gridCol w="659856">
                  <a:extLst>
                    <a:ext uri="{9D8B030D-6E8A-4147-A177-3AD203B41FA5}">
                      <a16:colId xmlns:a16="http://schemas.microsoft.com/office/drawing/2014/main" val="80892034"/>
                    </a:ext>
                  </a:extLst>
                </a:gridCol>
                <a:gridCol w="659856">
                  <a:extLst>
                    <a:ext uri="{9D8B030D-6E8A-4147-A177-3AD203B41FA5}">
                      <a16:colId xmlns:a16="http://schemas.microsoft.com/office/drawing/2014/main" val="803182418"/>
                    </a:ext>
                  </a:extLst>
                </a:gridCol>
                <a:gridCol w="659856">
                  <a:extLst>
                    <a:ext uri="{9D8B030D-6E8A-4147-A177-3AD203B41FA5}">
                      <a16:colId xmlns:a16="http://schemas.microsoft.com/office/drawing/2014/main" val="480148636"/>
                    </a:ext>
                  </a:extLst>
                </a:gridCol>
                <a:gridCol w="659856">
                  <a:extLst>
                    <a:ext uri="{9D8B030D-6E8A-4147-A177-3AD203B41FA5}">
                      <a16:colId xmlns:a16="http://schemas.microsoft.com/office/drawing/2014/main" val="2279526756"/>
                    </a:ext>
                  </a:extLst>
                </a:gridCol>
                <a:gridCol w="659856">
                  <a:extLst>
                    <a:ext uri="{9D8B030D-6E8A-4147-A177-3AD203B41FA5}">
                      <a16:colId xmlns:a16="http://schemas.microsoft.com/office/drawing/2014/main" val="704328554"/>
                    </a:ext>
                  </a:extLst>
                </a:gridCol>
              </a:tblGrid>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119016"/>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222967"/>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057524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96100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5240482"/>
                  </a:ext>
                </a:extLst>
              </a:tr>
            </a:tbl>
          </a:graphicData>
        </a:graphic>
      </p:graphicFrame>
      <p:sp>
        <p:nvSpPr>
          <p:cNvPr id="11" name="Oval 10">
            <a:extLst>
              <a:ext uri="{FF2B5EF4-FFF2-40B4-BE49-F238E27FC236}">
                <a16:creationId xmlns:a16="http://schemas.microsoft.com/office/drawing/2014/main" id="{6C2A769A-28AC-2897-2691-5883CE226A7D}"/>
              </a:ext>
            </a:extLst>
          </p:cNvPr>
          <p:cNvSpPr/>
          <p:nvPr/>
        </p:nvSpPr>
        <p:spPr>
          <a:xfrm>
            <a:off x="1425388" y="3797684"/>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EC07537-EC71-E33C-451E-60FFDB371B33}"/>
              </a:ext>
            </a:extLst>
          </p:cNvPr>
          <p:cNvSpPr/>
          <p:nvPr/>
        </p:nvSpPr>
        <p:spPr>
          <a:xfrm>
            <a:off x="2101954" y="3797684"/>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FC0D295-1225-A9A2-7548-2834F089CCC8}"/>
              </a:ext>
            </a:extLst>
          </p:cNvPr>
          <p:cNvSpPr/>
          <p:nvPr/>
        </p:nvSpPr>
        <p:spPr>
          <a:xfrm>
            <a:off x="2101954" y="4841758"/>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7BAF2C06-0635-495D-1912-DF2136F78A50}"/>
              </a:ext>
            </a:extLst>
          </p:cNvPr>
          <p:cNvSpPr/>
          <p:nvPr/>
        </p:nvSpPr>
        <p:spPr>
          <a:xfrm>
            <a:off x="2754270" y="5859847"/>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0F72140-0DCC-2BCB-9D97-B2D19FA37516}"/>
              </a:ext>
            </a:extLst>
          </p:cNvPr>
          <p:cNvSpPr/>
          <p:nvPr/>
        </p:nvSpPr>
        <p:spPr>
          <a:xfrm>
            <a:off x="4078941" y="4841757"/>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Table 16">
            <a:extLst>
              <a:ext uri="{FF2B5EF4-FFF2-40B4-BE49-F238E27FC236}">
                <a16:creationId xmlns:a16="http://schemas.microsoft.com/office/drawing/2014/main" id="{3DD0B078-9BA4-5CB8-3BE6-A1BF68170504}"/>
              </a:ext>
            </a:extLst>
          </p:cNvPr>
          <p:cNvGraphicFramePr>
            <a:graphicFrameLocks noGrp="1"/>
          </p:cNvGraphicFramePr>
          <p:nvPr>
            <p:extLst>
              <p:ext uri="{D42A27DB-BD31-4B8C-83A1-F6EECF244321}">
                <p14:modId xmlns:p14="http://schemas.microsoft.com/office/powerpoint/2010/main" val="4065280194"/>
              </p:ext>
            </p:extLst>
          </p:nvPr>
        </p:nvGraphicFramePr>
        <p:xfrm>
          <a:off x="7653828" y="3677539"/>
          <a:ext cx="3299280" cy="2612415"/>
        </p:xfrm>
        <a:graphic>
          <a:graphicData uri="http://schemas.openxmlformats.org/drawingml/2006/table">
            <a:tbl>
              <a:tblPr>
                <a:tableStyleId>{073A0DAA-6AF3-43AB-8588-CEC1D06C72B9}</a:tableStyleId>
              </a:tblPr>
              <a:tblGrid>
                <a:gridCol w="659856">
                  <a:extLst>
                    <a:ext uri="{9D8B030D-6E8A-4147-A177-3AD203B41FA5}">
                      <a16:colId xmlns:a16="http://schemas.microsoft.com/office/drawing/2014/main" val="80892034"/>
                    </a:ext>
                  </a:extLst>
                </a:gridCol>
                <a:gridCol w="659856">
                  <a:extLst>
                    <a:ext uri="{9D8B030D-6E8A-4147-A177-3AD203B41FA5}">
                      <a16:colId xmlns:a16="http://schemas.microsoft.com/office/drawing/2014/main" val="803182418"/>
                    </a:ext>
                  </a:extLst>
                </a:gridCol>
                <a:gridCol w="659856">
                  <a:extLst>
                    <a:ext uri="{9D8B030D-6E8A-4147-A177-3AD203B41FA5}">
                      <a16:colId xmlns:a16="http://schemas.microsoft.com/office/drawing/2014/main" val="480148636"/>
                    </a:ext>
                  </a:extLst>
                </a:gridCol>
                <a:gridCol w="659856">
                  <a:extLst>
                    <a:ext uri="{9D8B030D-6E8A-4147-A177-3AD203B41FA5}">
                      <a16:colId xmlns:a16="http://schemas.microsoft.com/office/drawing/2014/main" val="2279526756"/>
                    </a:ext>
                  </a:extLst>
                </a:gridCol>
                <a:gridCol w="659856">
                  <a:extLst>
                    <a:ext uri="{9D8B030D-6E8A-4147-A177-3AD203B41FA5}">
                      <a16:colId xmlns:a16="http://schemas.microsoft.com/office/drawing/2014/main" val="704328554"/>
                    </a:ext>
                  </a:extLst>
                </a:gridCol>
              </a:tblGrid>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119016"/>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222967"/>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057524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961000"/>
                  </a:ext>
                </a:extLst>
              </a:tr>
              <a:tr h="522483">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5240482"/>
                  </a:ext>
                </a:extLst>
              </a:tr>
            </a:tbl>
          </a:graphicData>
        </a:graphic>
      </p:graphicFrame>
      <p:sp>
        <p:nvSpPr>
          <p:cNvPr id="18" name="Oval 17">
            <a:extLst>
              <a:ext uri="{FF2B5EF4-FFF2-40B4-BE49-F238E27FC236}">
                <a16:creationId xmlns:a16="http://schemas.microsoft.com/office/drawing/2014/main" id="{34D84DE7-5795-4037-15D2-928DE82B49B3}"/>
              </a:ext>
            </a:extLst>
          </p:cNvPr>
          <p:cNvSpPr/>
          <p:nvPr/>
        </p:nvSpPr>
        <p:spPr>
          <a:xfrm>
            <a:off x="7819944" y="3795158"/>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EC0B0770-8D6E-EADF-A343-A4B340FF3153}"/>
              </a:ext>
            </a:extLst>
          </p:cNvPr>
          <p:cNvSpPr/>
          <p:nvPr/>
        </p:nvSpPr>
        <p:spPr>
          <a:xfrm>
            <a:off x="9759824" y="4297181"/>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A92535F-7B36-2C69-4763-C66495721199}"/>
              </a:ext>
            </a:extLst>
          </p:cNvPr>
          <p:cNvSpPr/>
          <p:nvPr/>
        </p:nvSpPr>
        <p:spPr>
          <a:xfrm>
            <a:off x="8496510" y="5372002"/>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23E87E7-5E86-25AC-3274-36BBCE2D7926}"/>
              </a:ext>
            </a:extLst>
          </p:cNvPr>
          <p:cNvSpPr/>
          <p:nvPr/>
        </p:nvSpPr>
        <p:spPr>
          <a:xfrm>
            <a:off x="9148826" y="5857321"/>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7CCF921E-62EC-7A3C-91C3-B67F079C84E5}"/>
              </a:ext>
            </a:extLst>
          </p:cNvPr>
          <p:cNvSpPr/>
          <p:nvPr/>
        </p:nvSpPr>
        <p:spPr>
          <a:xfrm>
            <a:off x="10473497" y="4839231"/>
            <a:ext cx="309282" cy="28902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929AC53-6778-9506-9B2E-256B167ADAB3}"/>
              </a:ext>
            </a:extLst>
          </p:cNvPr>
          <p:cNvSpPr txBox="1"/>
          <p:nvPr/>
        </p:nvSpPr>
        <p:spPr>
          <a:xfrm>
            <a:off x="4983323" y="6280648"/>
            <a:ext cx="2225353" cy="523220"/>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2D Example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7E67330-935E-9BE9-FA36-8B057ABAD919}"/>
                  </a:ext>
                </a:extLst>
              </p:cNvPr>
              <p:cNvSpPr txBox="1"/>
              <p:nvPr/>
            </p:nvSpPr>
            <p:spPr>
              <a:xfrm>
                <a:off x="6948503" y="3612776"/>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5" name="TextBox 24">
                <a:extLst>
                  <a:ext uri="{FF2B5EF4-FFF2-40B4-BE49-F238E27FC236}">
                    <a16:creationId xmlns:a16="http://schemas.microsoft.com/office/drawing/2014/main" id="{57E67330-935E-9BE9-FA36-8B057ABAD919}"/>
                  </a:ext>
                </a:extLst>
              </p:cNvPr>
              <p:cNvSpPr txBox="1">
                <a:spLocks noRot="1" noChangeAspect="1" noMove="1" noResize="1" noEditPoints="1" noAdjustHandles="1" noChangeArrowheads="1" noChangeShapeType="1" noTextEdit="1"/>
              </p:cNvSpPr>
              <p:nvPr/>
            </p:nvSpPr>
            <p:spPr>
              <a:xfrm>
                <a:off x="6948503" y="3612776"/>
                <a:ext cx="725437" cy="523220"/>
              </a:xfrm>
              <a:prstGeom prst="rect">
                <a:avLst/>
              </a:prstGeom>
              <a:blipFill>
                <a:blip r:embed="rId4"/>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6C059D-F438-AC4D-6B45-0C0C6CFF58A2}"/>
                  </a:ext>
                </a:extLst>
              </p:cNvPr>
              <p:cNvSpPr txBox="1"/>
              <p:nvPr/>
            </p:nvSpPr>
            <p:spPr>
              <a:xfrm>
                <a:off x="6948502" y="4144744"/>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6" name="TextBox 25">
                <a:extLst>
                  <a:ext uri="{FF2B5EF4-FFF2-40B4-BE49-F238E27FC236}">
                    <a16:creationId xmlns:a16="http://schemas.microsoft.com/office/drawing/2014/main" id="{0D6C059D-F438-AC4D-6B45-0C0C6CFF58A2}"/>
                  </a:ext>
                </a:extLst>
              </p:cNvPr>
              <p:cNvSpPr txBox="1">
                <a:spLocks noRot="1" noChangeAspect="1" noMove="1" noResize="1" noEditPoints="1" noAdjustHandles="1" noChangeArrowheads="1" noChangeShapeType="1" noTextEdit="1"/>
              </p:cNvSpPr>
              <p:nvPr/>
            </p:nvSpPr>
            <p:spPr>
              <a:xfrm>
                <a:off x="6948502" y="4144744"/>
                <a:ext cx="725437" cy="523220"/>
              </a:xfrm>
              <a:prstGeom prst="rect">
                <a:avLst/>
              </a:prstGeom>
              <a:blipFill>
                <a:blip r:embed="rId5"/>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A9BF167-F790-70AC-A739-E698856018AA}"/>
                  </a:ext>
                </a:extLst>
              </p:cNvPr>
              <p:cNvSpPr txBox="1"/>
              <p:nvPr/>
            </p:nvSpPr>
            <p:spPr>
              <a:xfrm>
                <a:off x="6948502" y="4675548"/>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DA9BF167-F790-70AC-A739-E698856018AA}"/>
                  </a:ext>
                </a:extLst>
              </p:cNvPr>
              <p:cNvSpPr txBox="1">
                <a:spLocks noRot="1" noChangeAspect="1" noMove="1" noResize="1" noEditPoints="1" noAdjustHandles="1" noChangeArrowheads="1" noChangeShapeType="1" noTextEdit="1"/>
              </p:cNvSpPr>
              <p:nvPr/>
            </p:nvSpPr>
            <p:spPr>
              <a:xfrm>
                <a:off x="6948502" y="4675548"/>
                <a:ext cx="725437" cy="523220"/>
              </a:xfrm>
              <a:prstGeom prst="rect">
                <a:avLst/>
              </a:prstGeom>
              <a:blipFill>
                <a:blip r:embed="rId6"/>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A29BA2A-B499-FA82-DC90-25C9C4D0F179}"/>
                  </a:ext>
                </a:extLst>
              </p:cNvPr>
              <p:cNvSpPr txBox="1"/>
              <p:nvPr/>
            </p:nvSpPr>
            <p:spPr>
              <a:xfrm>
                <a:off x="6938447" y="5206352"/>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8" name="TextBox 27">
                <a:extLst>
                  <a:ext uri="{FF2B5EF4-FFF2-40B4-BE49-F238E27FC236}">
                    <a16:creationId xmlns:a16="http://schemas.microsoft.com/office/drawing/2014/main" id="{BA29BA2A-B499-FA82-DC90-25C9C4D0F179}"/>
                  </a:ext>
                </a:extLst>
              </p:cNvPr>
              <p:cNvSpPr txBox="1">
                <a:spLocks noRot="1" noChangeAspect="1" noMove="1" noResize="1" noEditPoints="1" noAdjustHandles="1" noChangeArrowheads="1" noChangeShapeType="1" noTextEdit="1"/>
              </p:cNvSpPr>
              <p:nvPr/>
            </p:nvSpPr>
            <p:spPr>
              <a:xfrm>
                <a:off x="6938447" y="5206352"/>
                <a:ext cx="725437" cy="523220"/>
              </a:xfrm>
              <a:prstGeom prst="rect">
                <a:avLst/>
              </a:prstGeom>
              <a:blipFill>
                <a:blip r:embed="rId7"/>
                <a:stretch>
                  <a:fillRect b="-46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96785C-6734-28CD-6604-B1BD61A08BC0}"/>
                  </a:ext>
                </a:extLst>
              </p:cNvPr>
              <p:cNvSpPr txBox="1"/>
              <p:nvPr/>
            </p:nvSpPr>
            <p:spPr>
              <a:xfrm>
                <a:off x="6948502" y="5737156"/>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29" name="TextBox 28">
                <a:extLst>
                  <a:ext uri="{FF2B5EF4-FFF2-40B4-BE49-F238E27FC236}">
                    <a16:creationId xmlns:a16="http://schemas.microsoft.com/office/drawing/2014/main" id="{0B96785C-6734-28CD-6604-B1BD61A08BC0}"/>
                  </a:ext>
                </a:extLst>
              </p:cNvPr>
              <p:cNvSpPr txBox="1">
                <a:spLocks noRot="1" noChangeAspect="1" noMove="1" noResize="1" noEditPoints="1" noAdjustHandles="1" noChangeArrowheads="1" noChangeShapeType="1" noTextEdit="1"/>
              </p:cNvSpPr>
              <p:nvPr/>
            </p:nvSpPr>
            <p:spPr>
              <a:xfrm>
                <a:off x="6948502" y="5737156"/>
                <a:ext cx="725437" cy="523220"/>
              </a:xfrm>
              <a:prstGeom prst="rect">
                <a:avLst/>
              </a:prstGeom>
              <a:blipFill>
                <a:blip r:embed="rId8"/>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38061F3-94AB-CAFF-EE06-3027A7607CD0}"/>
                  </a:ext>
                </a:extLst>
              </p:cNvPr>
              <p:cNvSpPr txBox="1"/>
              <p:nvPr/>
            </p:nvSpPr>
            <p:spPr>
              <a:xfrm>
                <a:off x="583020" y="3580125"/>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E38061F3-94AB-CAFF-EE06-3027A7607CD0}"/>
                  </a:ext>
                </a:extLst>
              </p:cNvPr>
              <p:cNvSpPr txBox="1">
                <a:spLocks noRot="1" noChangeAspect="1" noMove="1" noResize="1" noEditPoints="1" noAdjustHandles="1" noChangeArrowheads="1" noChangeShapeType="1" noTextEdit="1"/>
              </p:cNvSpPr>
              <p:nvPr/>
            </p:nvSpPr>
            <p:spPr>
              <a:xfrm>
                <a:off x="583020" y="3580125"/>
                <a:ext cx="725437" cy="523220"/>
              </a:xfrm>
              <a:prstGeom prst="rect">
                <a:avLst/>
              </a:prstGeom>
              <a:blipFill>
                <a:blip r:embed="rId9"/>
                <a:stretch>
                  <a:fillRect b="-23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6D165A-9B44-BFEE-76C8-2F0E2E4FA71D}"/>
                  </a:ext>
                </a:extLst>
              </p:cNvPr>
              <p:cNvSpPr txBox="1"/>
              <p:nvPr/>
            </p:nvSpPr>
            <p:spPr>
              <a:xfrm>
                <a:off x="583019" y="4112093"/>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546D165A-9B44-BFEE-76C8-2F0E2E4FA71D}"/>
                  </a:ext>
                </a:extLst>
              </p:cNvPr>
              <p:cNvSpPr txBox="1">
                <a:spLocks noRot="1" noChangeAspect="1" noMove="1" noResize="1" noEditPoints="1" noAdjustHandles="1" noChangeArrowheads="1" noChangeShapeType="1" noTextEdit="1"/>
              </p:cNvSpPr>
              <p:nvPr/>
            </p:nvSpPr>
            <p:spPr>
              <a:xfrm>
                <a:off x="583019" y="4112093"/>
                <a:ext cx="725437" cy="523220"/>
              </a:xfrm>
              <a:prstGeom prst="rect">
                <a:avLst/>
              </a:prstGeom>
              <a:blipFill>
                <a:blip r:embed="rId10"/>
                <a:stretch>
                  <a:fillRect b="-48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9D5691F-56BF-BBB1-335C-E3D67E7B90C3}"/>
                  </a:ext>
                </a:extLst>
              </p:cNvPr>
              <p:cNvSpPr txBox="1"/>
              <p:nvPr/>
            </p:nvSpPr>
            <p:spPr>
              <a:xfrm>
                <a:off x="583019" y="4642897"/>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69D5691F-56BF-BBB1-335C-E3D67E7B90C3}"/>
                  </a:ext>
                </a:extLst>
              </p:cNvPr>
              <p:cNvSpPr txBox="1">
                <a:spLocks noRot="1" noChangeAspect="1" noMove="1" noResize="1" noEditPoints="1" noAdjustHandles="1" noChangeArrowheads="1" noChangeShapeType="1" noTextEdit="1"/>
              </p:cNvSpPr>
              <p:nvPr/>
            </p:nvSpPr>
            <p:spPr>
              <a:xfrm>
                <a:off x="583019" y="4642897"/>
                <a:ext cx="725437" cy="523220"/>
              </a:xfrm>
              <a:prstGeom prst="rect">
                <a:avLst/>
              </a:prstGeom>
              <a:blipFill>
                <a:blip r:embed="rId11"/>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61E6E25-611A-B2A8-36BB-3CC40D7B73AC}"/>
                  </a:ext>
                </a:extLst>
              </p:cNvPr>
              <p:cNvSpPr txBox="1"/>
              <p:nvPr/>
            </p:nvSpPr>
            <p:spPr>
              <a:xfrm>
                <a:off x="572964" y="5173701"/>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D61E6E25-611A-B2A8-36BB-3CC40D7B73AC}"/>
                  </a:ext>
                </a:extLst>
              </p:cNvPr>
              <p:cNvSpPr txBox="1">
                <a:spLocks noRot="1" noChangeAspect="1" noMove="1" noResize="1" noEditPoints="1" noAdjustHandles="1" noChangeArrowheads="1" noChangeShapeType="1" noTextEdit="1"/>
              </p:cNvSpPr>
              <p:nvPr/>
            </p:nvSpPr>
            <p:spPr>
              <a:xfrm>
                <a:off x="572964" y="5173701"/>
                <a:ext cx="725437" cy="523220"/>
              </a:xfrm>
              <a:prstGeom prst="rect">
                <a:avLst/>
              </a:prstGeom>
              <a:blipFill>
                <a:blip r:embed="rId12"/>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B63C15E-BFAE-8A8F-19AF-2BD22CED7BF9}"/>
                  </a:ext>
                </a:extLst>
              </p:cNvPr>
              <p:cNvSpPr txBox="1"/>
              <p:nvPr/>
            </p:nvSpPr>
            <p:spPr>
              <a:xfrm>
                <a:off x="583019" y="5704505"/>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𝑣</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5B63C15E-BFAE-8A8F-19AF-2BD22CED7BF9}"/>
                  </a:ext>
                </a:extLst>
              </p:cNvPr>
              <p:cNvSpPr txBox="1">
                <a:spLocks noRot="1" noChangeAspect="1" noMove="1" noResize="1" noEditPoints="1" noAdjustHandles="1" noChangeArrowheads="1" noChangeShapeType="1" noTextEdit="1"/>
              </p:cNvSpPr>
              <p:nvPr/>
            </p:nvSpPr>
            <p:spPr>
              <a:xfrm>
                <a:off x="583019" y="5704505"/>
                <a:ext cx="725437" cy="523220"/>
              </a:xfrm>
              <a:prstGeom prst="rect">
                <a:avLst/>
              </a:prstGeom>
              <a:blipFill>
                <a:blip r:embed="rId13"/>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59A7E54-CF65-7727-B52E-AC1694FC00ED}"/>
                  </a:ext>
                </a:extLst>
              </p:cNvPr>
              <p:cNvSpPr txBox="1"/>
              <p:nvPr/>
            </p:nvSpPr>
            <p:spPr>
              <a:xfrm>
                <a:off x="1259272" y="3133233"/>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5" name="TextBox 34">
                <a:extLst>
                  <a:ext uri="{FF2B5EF4-FFF2-40B4-BE49-F238E27FC236}">
                    <a16:creationId xmlns:a16="http://schemas.microsoft.com/office/drawing/2014/main" id="{A59A7E54-CF65-7727-B52E-AC1694FC00ED}"/>
                  </a:ext>
                </a:extLst>
              </p:cNvPr>
              <p:cNvSpPr txBox="1">
                <a:spLocks noRot="1" noChangeAspect="1" noMove="1" noResize="1" noEditPoints="1" noAdjustHandles="1" noChangeArrowheads="1" noChangeShapeType="1" noTextEdit="1"/>
              </p:cNvSpPr>
              <p:nvPr/>
            </p:nvSpPr>
            <p:spPr>
              <a:xfrm>
                <a:off x="1259272" y="3133233"/>
                <a:ext cx="725437" cy="523220"/>
              </a:xfrm>
              <a:prstGeom prst="rect">
                <a:avLst/>
              </a:prstGeom>
              <a:blipFill>
                <a:blip r:embed="rId14"/>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2063F68-D90C-5867-938D-73C9E747F80B}"/>
                  </a:ext>
                </a:extLst>
              </p:cNvPr>
              <p:cNvSpPr txBox="1"/>
              <p:nvPr/>
            </p:nvSpPr>
            <p:spPr>
              <a:xfrm>
                <a:off x="1900093" y="3144617"/>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E2063F68-D90C-5867-938D-73C9E747F80B}"/>
                  </a:ext>
                </a:extLst>
              </p:cNvPr>
              <p:cNvSpPr txBox="1">
                <a:spLocks noRot="1" noChangeAspect="1" noMove="1" noResize="1" noEditPoints="1" noAdjustHandles="1" noChangeArrowheads="1" noChangeShapeType="1" noTextEdit="1"/>
              </p:cNvSpPr>
              <p:nvPr/>
            </p:nvSpPr>
            <p:spPr>
              <a:xfrm>
                <a:off x="1900093" y="3144617"/>
                <a:ext cx="725437" cy="523220"/>
              </a:xfrm>
              <a:prstGeom prst="rect">
                <a:avLst/>
              </a:prstGeom>
              <a:blipFill>
                <a:blip r:embed="rId15"/>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3E2F7B9-7399-81B1-AECA-0DE14B628520}"/>
                  </a:ext>
                </a:extLst>
              </p:cNvPr>
              <p:cNvSpPr txBox="1"/>
              <p:nvPr/>
            </p:nvSpPr>
            <p:spPr>
              <a:xfrm>
                <a:off x="2540914" y="3145461"/>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A3E2F7B9-7399-81B1-AECA-0DE14B628520}"/>
                  </a:ext>
                </a:extLst>
              </p:cNvPr>
              <p:cNvSpPr txBox="1">
                <a:spLocks noRot="1" noChangeAspect="1" noMove="1" noResize="1" noEditPoints="1" noAdjustHandles="1" noChangeArrowheads="1" noChangeShapeType="1" noTextEdit="1"/>
              </p:cNvSpPr>
              <p:nvPr/>
            </p:nvSpPr>
            <p:spPr>
              <a:xfrm>
                <a:off x="2540914" y="3145461"/>
                <a:ext cx="725437" cy="523220"/>
              </a:xfrm>
              <a:prstGeom prst="rect">
                <a:avLst/>
              </a:prstGeom>
              <a:blipFill>
                <a:blip r:embed="rId16"/>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EDD5513-9FD8-BF3C-24A3-CC48AF393076}"/>
                  </a:ext>
                </a:extLst>
              </p:cNvPr>
              <p:cNvSpPr txBox="1"/>
              <p:nvPr/>
            </p:nvSpPr>
            <p:spPr>
              <a:xfrm>
                <a:off x="3246239" y="3154319"/>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8" name="TextBox 37">
                <a:extLst>
                  <a:ext uri="{FF2B5EF4-FFF2-40B4-BE49-F238E27FC236}">
                    <a16:creationId xmlns:a16="http://schemas.microsoft.com/office/drawing/2014/main" id="{FEDD5513-9FD8-BF3C-24A3-CC48AF393076}"/>
                  </a:ext>
                </a:extLst>
              </p:cNvPr>
              <p:cNvSpPr txBox="1">
                <a:spLocks noRot="1" noChangeAspect="1" noMove="1" noResize="1" noEditPoints="1" noAdjustHandles="1" noChangeArrowheads="1" noChangeShapeType="1" noTextEdit="1"/>
              </p:cNvSpPr>
              <p:nvPr/>
            </p:nvSpPr>
            <p:spPr>
              <a:xfrm>
                <a:off x="3246239" y="3154319"/>
                <a:ext cx="725437" cy="523220"/>
              </a:xfrm>
              <a:prstGeom prst="rect">
                <a:avLst/>
              </a:prstGeom>
              <a:blipFill>
                <a:blip r:embed="rId17"/>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38136A8-8E8E-E330-C263-108DA2C2ED41}"/>
                  </a:ext>
                </a:extLst>
              </p:cNvPr>
              <p:cNvSpPr txBox="1"/>
              <p:nvPr/>
            </p:nvSpPr>
            <p:spPr>
              <a:xfrm>
                <a:off x="3895314" y="3160528"/>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39" name="TextBox 38">
                <a:extLst>
                  <a:ext uri="{FF2B5EF4-FFF2-40B4-BE49-F238E27FC236}">
                    <a16:creationId xmlns:a16="http://schemas.microsoft.com/office/drawing/2014/main" id="{A38136A8-8E8E-E330-C263-108DA2C2ED41}"/>
                  </a:ext>
                </a:extLst>
              </p:cNvPr>
              <p:cNvSpPr txBox="1">
                <a:spLocks noRot="1" noChangeAspect="1" noMove="1" noResize="1" noEditPoints="1" noAdjustHandles="1" noChangeArrowheads="1" noChangeShapeType="1" noTextEdit="1"/>
              </p:cNvSpPr>
              <p:nvPr/>
            </p:nvSpPr>
            <p:spPr>
              <a:xfrm>
                <a:off x="3895314" y="3160528"/>
                <a:ext cx="725437" cy="523220"/>
              </a:xfrm>
              <a:prstGeom prst="rect">
                <a:avLst/>
              </a:prstGeom>
              <a:blipFill>
                <a:blip r:embed="rId18"/>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63D4B1-32DF-A783-E49B-364162A3DCFB}"/>
                  </a:ext>
                </a:extLst>
              </p:cNvPr>
              <p:cNvSpPr txBox="1"/>
              <p:nvPr/>
            </p:nvSpPr>
            <p:spPr>
              <a:xfrm>
                <a:off x="7631230" y="3131333"/>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1</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0" name="TextBox 39">
                <a:extLst>
                  <a:ext uri="{FF2B5EF4-FFF2-40B4-BE49-F238E27FC236}">
                    <a16:creationId xmlns:a16="http://schemas.microsoft.com/office/drawing/2014/main" id="{0363D4B1-32DF-A783-E49B-364162A3DCFB}"/>
                  </a:ext>
                </a:extLst>
              </p:cNvPr>
              <p:cNvSpPr txBox="1">
                <a:spLocks noRot="1" noChangeAspect="1" noMove="1" noResize="1" noEditPoints="1" noAdjustHandles="1" noChangeArrowheads="1" noChangeShapeType="1" noTextEdit="1"/>
              </p:cNvSpPr>
              <p:nvPr/>
            </p:nvSpPr>
            <p:spPr>
              <a:xfrm>
                <a:off x="7631230" y="3131333"/>
                <a:ext cx="725437" cy="523220"/>
              </a:xfrm>
              <a:prstGeom prst="rect">
                <a:avLst/>
              </a:prstGeom>
              <a:blipFill>
                <a:blip r:embed="rId19"/>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04A0A78-A876-1FDF-06FF-59E7475A1FC9}"/>
                  </a:ext>
                </a:extLst>
              </p:cNvPr>
              <p:cNvSpPr txBox="1"/>
              <p:nvPr/>
            </p:nvSpPr>
            <p:spPr>
              <a:xfrm>
                <a:off x="8272051" y="3142717"/>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2</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304A0A78-A876-1FDF-06FF-59E7475A1FC9}"/>
                  </a:ext>
                </a:extLst>
              </p:cNvPr>
              <p:cNvSpPr txBox="1">
                <a:spLocks noRot="1" noChangeAspect="1" noMove="1" noResize="1" noEditPoints="1" noAdjustHandles="1" noChangeArrowheads="1" noChangeShapeType="1" noTextEdit="1"/>
              </p:cNvSpPr>
              <p:nvPr/>
            </p:nvSpPr>
            <p:spPr>
              <a:xfrm>
                <a:off x="8272051" y="3142717"/>
                <a:ext cx="725437" cy="523220"/>
              </a:xfrm>
              <a:prstGeom prst="rect">
                <a:avLst/>
              </a:prstGeom>
              <a:blipFill>
                <a:blip r:embed="rId20"/>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35218C4-0684-477D-A18D-998B0404F640}"/>
                  </a:ext>
                </a:extLst>
              </p:cNvPr>
              <p:cNvSpPr txBox="1"/>
              <p:nvPr/>
            </p:nvSpPr>
            <p:spPr>
              <a:xfrm>
                <a:off x="8912872" y="3143561"/>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3</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2" name="TextBox 41">
                <a:extLst>
                  <a:ext uri="{FF2B5EF4-FFF2-40B4-BE49-F238E27FC236}">
                    <a16:creationId xmlns:a16="http://schemas.microsoft.com/office/drawing/2014/main" id="{735218C4-0684-477D-A18D-998B0404F640}"/>
                  </a:ext>
                </a:extLst>
              </p:cNvPr>
              <p:cNvSpPr txBox="1">
                <a:spLocks noRot="1" noChangeAspect="1" noMove="1" noResize="1" noEditPoints="1" noAdjustHandles="1" noChangeArrowheads="1" noChangeShapeType="1" noTextEdit="1"/>
              </p:cNvSpPr>
              <p:nvPr/>
            </p:nvSpPr>
            <p:spPr>
              <a:xfrm>
                <a:off x="8912872" y="3143561"/>
                <a:ext cx="725437" cy="523220"/>
              </a:xfrm>
              <a:prstGeom prst="rect">
                <a:avLst/>
              </a:prstGeom>
              <a:blipFill>
                <a:blip r:embed="rId21"/>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E3B7BB7-44F7-74CD-CB25-F9C27DE91DC7}"/>
                  </a:ext>
                </a:extLst>
              </p:cNvPr>
              <p:cNvSpPr txBox="1"/>
              <p:nvPr/>
            </p:nvSpPr>
            <p:spPr>
              <a:xfrm>
                <a:off x="9618197" y="3152419"/>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4</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3" name="TextBox 42">
                <a:extLst>
                  <a:ext uri="{FF2B5EF4-FFF2-40B4-BE49-F238E27FC236}">
                    <a16:creationId xmlns:a16="http://schemas.microsoft.com/office/drawing/2014/main" id="{CE3B7BB7-44F7-74CD-CB25-F9C27DE91DC7}"/>
                  </a:ext>
                </a:extLst>
              </p:cNvPr>
              <p:cNvSpPr txBox="1">
                <a:spLocks noRot="1" noChangeAspect="1" noMove="1" noResize="1" noEditPoints="1" noAdjustHandles="1" noChangeArrowheads="1" noChangeShapeType="1" noTextEdit="1"/>
              </p:cNvSpPr>
              <p:nvPr/>
            </p:nvSpPr>
            <p:spPr>
              <a:xfrm>
                <a:off x="9618197" y="3152419"/>
                <a:ext cx="725437" cy="523220"/>
              </a:xfrm>
              <a:prstGeom prst="rect">
                <a:avLst/>
              </a:prstGeom>
              <a:blipFill>
                <a:blip r:embed="rId22"/>
                <a:stretch>
                  <a:fillRect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99D591E-1F32-6804-5C2F-1C83CA686982}"/>
                  </a:ext>
                </a:extLst>
              </p:cNvPr>
              <p:cNvSpPr txBox="1"/>
              <p:nvPr/>
            </p:nvSpPr>
            <p:spPr>
              <a:xfrm>
                <a:off x="10267272" y="3158628"/>
                <a:ext cx="725437"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cs typeface="Arial" panose="020B0604020202020204" pitchFamily="34" charset="0"/>
                            </a:rPr>
                          </m:ctrlPr>
                        </m:sSubPr>
                        <m:e>
                          <m:r>
                            <a:rPr lang="en-GB" sz="2800" b="0" i="1" smtClean="0">
                              <a:latin typeface="Cambria Math" panose="02040503050406030204" pitchFamily="18" charset="0"/>
                              <a:cs typeface="Arial" panose="020B0604020202020204" pitchFamily="34" charset="0"/>
                            </a:rPr>
                            <m:t>𝑢</m:t>
                          </m:r>
                        </m:e>
                        <m:sub>
                          <m:r>
                            <a:rPr lang="en-GB" sz="2800" b="0" i="1" smtClean="0">
                              <a:latin typeface="Cambria Math" panose="02040503050406030204" pitchFamily="18" charset="0"/>
                              <a:cs typeface="Arial" panose="020B0604020202020204" pitchFamily="34" charset="0"/>
                            </a:rPr>
                            <m:t>5</m:t>
                          </m:r>
                        </m:sub>
                      </m:sSub>
                    </m:oMath>
                  </m:oMathPara>
                </a14:m>
                <a:endParaRPr lang="en-GB" sz="28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899D591E-1F32-6804-5C2F-1C83CA686982}"/>
                  </a:ext>
                </a:extLst>
              </p:cNvPr>
              <p:cNvSpPr txBox="1">
                <a:spLocks noRot="1" noChangeAspect="1" noMove="1" noResize="1" noEditPoints="1" noAdjustHandles="1" noChangeArrowheads="1" noChangeShapeType="1" noTextEdit="1"/>
              </p:cNvSpPr>
              <p:nvPr/>
            </p:nvSpPr>
            <p:spPr>
              <a:xfrm>
                <a:off x="10267272" y="3158628"/>
                <a:ext cx="725437" cy="523220"/>
              </a:xfrm>
              <a:prstGeom prst="rect">
                <a:avLst/>
              </a:prstGeom>
              <a:blipFill>
                <a:blip r:embed="rId23"/>
                <a:stretch>
                  <a:fillRect b="-4762"/>
                </a:stretch>
              </a:blipFill>
            </p:spPr>
            <p:txBody>
              <a:bodyPr/>
              <a:lstStyle/>
              <a:p>
                <a:r>
                  <a:rPr lang="en-GB">
                    <a:noFill/>
                  </a:rPr>
                  <a:t> </a:t>
                </a:r>
              </a:p>
            </p:txBody>
          </p:sp>
        </mc:Fallback>
      </mc:AlternateContent>
    </p:spTree>
    <p:extLst>
      <p:ext uri="{BB962C8B-B14F-4D97-AF65-F5344CB8AC3E}">
        <p14:creationId xmlns:p14="http://schemas.microsoft.com/office/powerpoint/2010/main" val="219848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E6DBCF5A-C2B4-7A9D-1456-320D50D99459}"/>
            </a:ext>
          </a:extLst>
        </p:cNvPr>
        <p:cNvGrpSpPr/>
        <p:nvPr/>
      </p:nvGrpSpPr>
      <p:grpSpPr>
        <a:xfrm>
          <a:off x="0" y="0"/>
          <a:ext cx="0" cy="0"/>
          <a:chOff x="0" y="0"/>
          <a:chExt cx="0" cy="0"/>
        </a:xfrm>
      </p:grpSpPr>
      <p:pic>
        <p:nvPicPr>
          <p:cNvPr id="44" name="PCA">
            <a:hlinkClick r:id="" action="ppaction://media"/>
            <a:extLst>
              <a:ext uri="{FF2B5EF4-FFF2-40B4-BE49-F238E27FC236}">
                <a16:creationId xmlns:a16="http://schemas.microsoft.com/office/drawing/2014/main" id="{07408691-2842-2FEB-52FF-7EC7A8F897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9478" y="2318416"/>
            <a:ext cx="10593044" cy="4635836"/>
          </a:xfrm>
          <a:prstGeom prst="rect">
            <a:avLst/>
          </a:prstGeom>
        </p:spPr>
      </p:pic>
      <p:grpSp>
        <p:nvGrpSpPr>
          <p:cNvPr id="8" name="Group 7">
            <a:extLst>
              <a:ext uri="{FF2B5EF4-FFF2-40B4-BE49-F238E27FC236}">
                <a16:creationId xmlns:a16="http://schemas.microsoft.com/office/drawing/2014/main" id="{C6D3EEE3-783E-B932-41B5-7EC7D8412DCE}"/>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6B80CAB3-1494-6AA7-7A17-88ABE24D4FE8}"/>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8B08158-AE87-CAE4-69F2-E395E2274E9F}"/>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4F5286AD-55BA-F695-396F-1A2FFBA853B3}"/>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86AE9192-398C-3D7A-EBB7-869443BCD53A}"/>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Latent Space - PCA</a:t>
            </a:r>
          </a:p>
        </p:txBody>
      </p:sp>
      <p:sp>
        <p:nvSpPr>
          <p:cNvPr id="6" name="TextBox 5">
            <a:extLst>
              <a:ext uri="{FF2B5EF4-FFF2-40B4-BE49-F238E27FC236}">
                <a16:creationId xmlns:a16="http://schemas.microsoft.com/office/drawing/2014/main" id="{2A0661CE-2CC2-3C35-858F-52D07ED22661}"/>
              </a:ext>
            </a:extLst>
          </p:cNvPr>
          <p:cNvSpPr txBox="1"/>
          <p:nvPr/>
        </p:nvSpPr>
        <p:spPr>
          <a:xfrm>
            <a:off x="304272" y="1291650"/>
            <a:ext cx="9535955" cy="830997"/>
          </a:xfrm>
          <a:prstGeom prst="rect">
            <a:avLst/>
          </a:prstGeom>
          <a:noFill/>
        </p:spPr>
        <p:txBody>
          <a:bodyPr wrap="square">
            <a:spAutoFit/>
          </a:bodyPr>
          <a:lstStyle/>
          <a:p>
            <a:pPr marL="0" indent="0">
              <a:buNone/>
            </a:pPr>
            <a:r>
              <a:rPr lang="en-GB" sz="2400" dirty="0">
                <a:latin typeface="Arial" panose="020B0604020202020204" pitchFamily="34" charset="0"/>
                <a:cs typeface="Arial" panose="020B0604020202020204" pitchFamily="34" charset="0"/>
              </a:rPr>
              <a:t>You can reduce the number of dimensions </a:t>
            </a:r>
          </a:p>
          <a:p>
            <a:pPr marL="0" indent="0">
              <a:buNone/>
            </a:pPr>
            <a:r>
              <a:rPr lang="en-GB" sz="2400" dirty="0">
                <a:latin typeface="Arial" panose="020B0604020202020204" pitchFamily="34" charset="0"/>
                <a:cs typeface="Arial" panose="020B0604020202020204" pitchFamily="34" charset="0"/>
              </a:rPr>
              <a:t>in both inputs and outputs </a:t>
            </a:r>
          </a:p>
        </p:txBody>
      </p:sp>
      <p:pic>
        <p:nvPicPr>
          <p:cNvPr id="47" name="Picture 46">
            <a:extLst>
              <a:ext uri="{FF2B5EF4-FFF2-40B4-BE49-F238E27FC236}">
                <a16:creationId xmlns:a16="http://schemas.microsoft.com/office/drawing/2014/main" id="{50DA6D60-89AB-529E-1B1F-F0F676F7CC1E}"/>
              </a:ext>
            </a:extLst>
          </p:cNvPr>
          <p:cNvPicPr>
            <a:picLocks noChangeAspect="1"/>
          </p:cNvPicPr>
          <p:nvPr/>
        </p:nvPicPr>
        <p:blipFill>
          <a:blip r:embed="rId7"/>
          <a:stretch>
            <a:fillRect/>
          </a:stretch>
        </p:blipFill>
        <p:spPr>
          <a:xfrm>
            <a:off x="304272" y="6014452"/>
            <a:ext cx="1574800" cy="939800"/>
          </a:xfrm>
          <a:prstGeom prst="rect">
            <a:avLst/>
          </a:prstGeom>
        </p:spPr>
      </p:pic>
    </p:spTree>
    <p:extLst>
      <p:ext uri="{BB962C8B-B14F-4D97-AF65-F5344CB8AC3E}">
        <p14:creationId xmlns:p14="http://schemas.microsoft.com/office/powerpoint/2010/main" val="18086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99"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39B11F14-1146-95BA-A839-9C43834386C7}"/>
            </a:ext>
          </a:extLst>
        </p:cNvPr>
        <p:cNvGrpSpPr/>
        <p:nvPr/>
      </p:nvGrpSpPr>
      <p:grpSpPr>
        <a:xfrm>
          <a:off x="0" y="0"/>
          <a:ext cx="0" cy="0"/>
          <a:chOff x="0" y="0"/>
          <a:chExt cx="0" cy="0"/>
        </a:xfrm>
      </p:grpSpPr>
      <p:pic>
        <p:nvPicPr>
          <p:cNvPr id="6" name="Camera 5">
            <a:extLst>
              <a:ext uri="{FF2B5EF4-FFF2-40B4-BE49-F238E27FC236}">
                <a16:creationId xmlns:a16="http://schemas.microsoft.com/office/drawing/2014/main" id="{CFECBF9B-FA74-7B28-1913-9BB782A732D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504825" y="284162"/>
            <a:ext cx="11182350" cy="6289675"/>
          </a:xfrm>
          <a:prstGeom prst="rect">
            <a:avLst/>
          </a:prstGeom>
          <a:ln>
            <a:noFill/>
          </a:ln>
          <a:effectLst/>
        </p:spPr>
      </p:pic>
      <p:sp>
        <p:nvSpPr>
          <p:cNvPr id="7" name="Title 1">
            <a:extLst>
              <a:ext uri="{FF2B5EF4-FFF2-40B4-BE49-F238E27FC236}">
                <a16:creationId xmlns:a16="http://schemas.microsoft.com/office/drawing/2014/main" id="{F76CF673-23A5-A9A3-E208-5D49AB94E805}"/>
              </a:ext>
            </a:extLst>
          </p:cNvPr>
          <p:cNvSpPr>
            <a:spLocks noGrp="1"/>
          </p:cNvSpPr>
          <p:nvPr>
            <p:ph type="title"/>
          </p:nvPr>
        </p:nvSpPr>
        <p:spPr>
          <a:xfrm>
            <a:off x="18107" y="-516047"/>
            <a:ext cx="10515600" cy="1325563"/>
          </a:xfrm>
        </p:spPr>
        <p:txBody>
          <a:bodyPr>
            <a:normAutofit/>
          </a:bodyPr>
          <a:lstStyle/>
          <a:p>
            <a:r>
              <a:rPr lang="en-GB" sz="2000" dirty="0">
                <a:latin typeface="Arial" panose="020B0604020202020204" pitchFamily="34" charset="0"/>
                <a:cs typeface="Arial" panose="020B0604020202020204" pitchFamily="34" charset="0"/>
              </a:rPr>
              <a:t>Running a Emulation…</a:t>
            </a:r>
          </a:p>
        </p:txBody>
      </p:sp>
    </p:spTree>
    <p:extLst>
      <p:ext uri="{BB962C8B-B14F-4D97-AF65-F5344CB8AC3E}">
        <p14:creationId xmlns:p14="http://schemas.microsoft.com/office/powerpoint/2010/main" val="3858435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74C77EAF-C3D4-6A61-0E0E-103A583DAE8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7C41191-391E-F2D1-B725-5917603832F6}"/>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217B8B5E-1717-5F2A-85A5-CB8EA4FBE667}"/>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3C0433E-392A-DBE4-0ABE-F9A3C8FE0EB6}"/>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ABFBAD75-D057-F26A-4549-94CAB8C93AE7}"/>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Case Study: Fusion Energy</a:t>
            </a:r>
          </a:p>
        </p:txBody>
      </p:sp>
      <p:sp>
        <p:nvSpPr>
          <p:cNvPr id="3" name="Content Placeholder 2">
            <a:extLst>
              <a:ext uri="{FF2B5EF4-FFF2-40B4-BE49-F238E27FC236}">
                <a16:creationId xmlns:a16="http://schemas.microsoft.com/office/drawing/2014/main" id="{B05C1C88-D667-D398-DD66-25B58A654C61}"/>
              </a:ext>
            </a:extLst>
          </p:cNvPr>
          <p:cNvSpPr>
            <a:spLocks noGrp="1"/>
          </p:cNvSpPr>
          <p:nvPr>
            <p:ph idx="1"/>
          </p:nvPr>
        </p:nvSpPr>
        <p:spPr>
          <a:xfrm>
            <a:off x="437508" y="1450359"/>
            <a:ext cx="10515600" cy="4351338"/>
          </a:xfrm>
        </p:spPr>
        <p:txBody>
          <a:bodyPr/>
          <a:lstStyle/>
          <a:p>
            <a:pPr marL="0" indent="0">
              <a:lnSpc>
                <a:spcPct val="130000"/>
              </a:lnSpc>
              <a:buNone/>
            </a:pPr>
            <a:r>
              <a:rPr lang="en-GB" i="1" dirty="0">
                <a:latin typeface="Arial" panose="020B0604020202020204" pitchFamily="34" charset="0"/>
                <a:cs typeface="Arial" panose="020B0604020202020204" pitchFamily="34" charset="0"/>
              </a:rPr>
              <a:t>Emulators are being adopted universally</a:t>
            </a:r>
          </a:p>
          <a:p>
            <a:pPr marL="0" indent="0">
              <a:lnSpc>
                <a:spcPct val="130000"/>
              </a:lnSpc>
              <a:buNone/>
            </a:pPr>
            <a:r>
              <a:rPr lang="en-GB" dirty="0">
                <a:latin typeface="Arial" panose="020B0604020202020204" pitchFamily="34" charset="0"/>
                <a:cs typeface="Arial" panose="020B0604020202020204" pitchFamily="34" charset="0"/>
              </a:rPr>
              <a:t>Plasma pressure profiles:</a:t>
            </a:r>
          </a:p>
        </p:txBody>
      </p:sp>
      <p:pic>
        <p:nvPicPr>
          <p:cNvPr id="5" name="New Fusion Energy Record Pulse from JET DTE3 campaign - Pulse #104522">
            <a:hlinkClick r:id="" action="ppaction://media"/>
            <a:extLst>
              <a:ext uri="{FF2B5EF4-FFF2-40B4-BE49-F238E27FC236}">
                <a16:creationId xmlns:a16="http://schemas.microsoft.com/office/drawing/2014/main" id="{B1499346-B393-8369-069C-97DE65C1CB7D}"/>
              </a:ext>
            </a:extLst>
          </p:cNvPr>
          <p:cNvPicPr>
            <a:picLocks noChangeAspect="1"/>
          </p:cNvPicPr>
          <p:nvPr>
            <a:videoFile r:link="rId1"/>
            <p:extLst>
              <p:ext uri="{DAA4B4D4-6D71-4841-9C94-3DE7FCFB9230}">
                <p14:media xmlns:p14="http://schemas.microsoft.com/office/powerpoint/2010/main" r:embed="rId2">
                  <p14:trim st="3998.8" end="4633.8259"/>
                </p14:media>
              </p:ext>
            </p:extLst>
          </p:nvPr>
        </p:nvPicPr>
        <p:blipFill>
          <a:blip r:embed="rId4"/>
          <a:stretch>
            <a:fillRect/>
          </a:stretch>
        </p:blipFill>
        <p:spPr>
          <a:xfrm flipH="1">
            <a:off x="7752547" y="1395901"/>
            <a:ext cx="4265679" cy="2399444"/>
          </a:xfrm>
          <a:prstGeom prst="rect">
            <a:avLst/>
          </a:prstGeom>
        </p:spPr>
      </p:pic>
      <p:pic>
        <p:nvPicPr>
          <p:cNvPr id="11" name="Graphic 10">
            <a:extLst>
              <a:ext uri="{FF2B5EF4-FFF2-40B4-BE49-F238E27FC236}">
                <a16:creationId xmlns:a16="http://schemas.microsoft.com/office/drawing/2014/main" id="{444CFE66-7363-053F-88DD-9EEB0B2F20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20043" y="117211"/>
            <a:ext cx="915295" cy="896615"/>
          </a:xfrm>
          <a:prstGeom prst="rect">
            <a:avLst/>
          </a:prstGeom>
        </p:spPr>
      </p:pic>
      <p:pic>
        <p:nvPicPr>
          <p:cNvPr id="13" name="Picture 12" descr="A blue background with white text&#10;&#10;Description automatically generated">
            <a:extLst>
              <a:ext uri="{FF2B5EF4-FFF2-40B4-BE49-F238E27FC236}">
                <a16:creationId xmlns:a16="http://schemas.microsoft.com/office/drawing/2014/main" id="{1931A724-1AE7-F83B-B5F0-0570C403B1DF}"/>
              </a:ext>
            </a:extLst>
          </p:cNvPr>
          <p:cNvPicPr>
            <a:picLocks noChangeAspect="1"/>
          </p:cNvPicPr>
          <p:nvPr/>
        </p:nvPicPr>
        <p:blipFill>
          <a:blip r:embed="rId7"/>
          <a:srcRect l="19768" t="37188" r="19600" b="38838"/>
          <a:stretch/>
        </p:blipFill>
        <p:spPr>
          <a:xfrm>
            <a:off x="8015698" y="279216"/>
            <a:ext cx="2745492" cy="569929"/>
          </a:xfrm>
          <a:prstGeom prst="rect">
            <a:avLst/>
          </a:prstGeom>
        </p:spPr>
      </p:pic>
      <p:pic>
        <p:nvPicPr>
          <p:cNvPr id="11266" name="Picture 2" descr="JET Decommissioning and Repurposing - Culham Centre for Fusion Energy">
            <a:extLst>
              <a:ext uri="{FF2B5EF4-FFF2-40B4-BE49-F238E27FC236}">
                <a16:creationId xmlns:a16="http://schemas.microsoft.com/office/drawing/2014/main" id="{FB824376-9DF6-744E-BFD3-8ECD78900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2547" y="4189118"/>
            <a:ext cx="4223395" cy="237745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graph of a person with a blue line&#10;&#10;Description automatically generated">
            <a:extLst>
              <a:ext uri="{FF2B5EF4-FFF2-40B4-BE49-F238E27FC236}">
                <a16:creationId xmlns:a16="http://schemas.microsoft.com/office/drawing/2014/main" id="{1DA503B4-B143-3134-23F4-176A04BA2E17}"/>
              </a:ext>
            </a:extLst>
          </p:cNvPr>
          <p:cNvPicPr>
            <a:picLocks noChangeAspect="1"/>
          </p:cNvPicPr>
          <p:nvPr/>
        </p:nvPicPr>
        <p:blipFill>
          <a:blip r:embed="rId9"/>
          <a:srcRect t="6791" r="1307" b="730"/>
          <a:stretch/>
        </p:blipFill>
        <p:spPr>
          <a:xfrm>
            <a:off x="355873" y="2878538"/>
            <a:ext cx="6731469" cy="2885448"/>
          </a:xfrm>
          <a:prstGeom prst="rect">
            <a:avLst/>
          </a:prstGeom>
        </p:spPr>
      </p:pic>
      <p:sp>
        <p:nvSpPr>
          <p:cNvPr id="24" name="Rectangle 23">
            <a:extLst>
              <a:ext uri="{FF2B5EF4-FFF2-40B4-BE49-F238E27FC236}">
                <a16:creationId xmlns:a16="http://schemas.microsoft.com/office/drawing/2014/main" id="{E6561879-A101-9E32-80DF-C49B6ECEC58D}"/>
              </a:ext>
            </a:extLst>
          </p:cNvPr>
          <p:cNvSpPr/>
          <p:nvPr/>
        </p:nvSpPr>
        <p:spPr>
          <a:xfrm>
            <a:off x="625643" y="2878538"/>
            <a:ext cx="593999" cy="2521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5F077D9-A42D-D1B7-8A19-36ED2C348F4C}"/>
              </a:ext>
            </a:extLst>
          </p:cNvPr>
          <p:cNvSpPr txBox="1"/>
          <p:nvPr/>
        </p:nvSpPr>
        <p:spPr>
          <a:xfrm>
            <a:off x="437508" y="6023395"/>
            <a:ext cx="8550245" cy="646331"/>
          </a:xfrm>
          <a:prstGeom prst="rect">
            <a:avLst/>
          </a:prstGeom>
          <a:noFill/>
        </p:spPr>
        <p:txBody>
          <a:bodyPr wrap="square">
            <a:spAutoFit/>
          </a:bodyPr>
          <a:lstStyle/>
          <a:p>
            <a:pPr marL="0" indent="0">
              <a:buNone/>
            </a:pPr>
            <a:r>
              <a:rPr lang="en-GB" dirty="0">
                <a:latin typeface="Arial" panose="020B0604020202020204" pitchFamily="34" charset="0"/>
                <a:cs typeface="Arial" panose="020B0604020202020204" pitchFamily="34" charset="0"/>
              </a:rPr>
              <a:t>Open-Source Example: </a:t>
            </a:r>
          </a:p>
          <a:p>
            <a:pPr marL="0" indent="0">
              <a:buNone/>
            </a:pPr>
            <a:r>
              <a:rPr lang="en-GB" dirty="0">
                <a:latin typeface="Arial" panose="020B0604020202020204" pitchFamily="34" charset="0"/>
                <a:cs typeface="Arial" panose="020B0604020202020204" pitchFamily="34" charset="0"/>
              </a:rPr>
              <a:t>	TORAX </a:t>
            </a:r>
            <a:r>
              <a:rPr lang="en-GB" i="1" dirty="0">
                <a:latin typeface="Arial" panose="020B0604020202020204" pitchFamily="34" charset="0"/>
                <a:cs typeface="Arial" panose="020B0604020202020204" pitchFamily="34" charset="0"/>
              </a:rPr>
              <a:t>(Google </a:t>
            </a:r>
            <a:r>
              <a:rPr lang="en-GB" i="1" dirty="0" err="1">
                <a:latin typeface="Arial" panose="020B0604020202020204" pitchFamily="34" charset="0"/>
                <a:cs typeface="Arial" panose="020B0604020202020204" pitchFamily="34" charset="0"/>
              </a:rPr>
              <a:t>Deepmind</a:t>
            </a:r>
            <a:r>
              <a:rPr lang="en-GB"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080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449297E1-9D2F-1D9E-8EC5-82D6DD05E3F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15CEAEE-7B29-01A6-B0BD-907C549AC3EE}"/>
              </a:ext>
            </a:extLst>
          </p:cNvPr>
          <p:cNvGrpSpPr/>
          <p:nvPr/>
        </p:nvGrpSpPr>
        <p:grpSpPr>
          <a:xfrm>
            <a:off x="-261258" y="1094014"/>
            <a:ext cx="12453258" cy="70755"/>
            <a:chOff x="-261258" y="1094014"/>
            <a:chExt cx="12453258" cy="70755"/>
          </a:xfrm>
        </p:grpSpPr>
        <p:cxnSp>
          <p:nvCxnSpPr>
            <p:cNvPr id="9" name="Straight Connector 8">
              <a:extLst>
                <a:ext uri="{FF2B5EF4-FFF2-40B4-BE49-F238E27FC236}">
                  <a16:creationId xmlns:a16="http://schemas.microsoft.com/office/drawing/2014/main" id="{9BAC142A-1142-DA32-C8A0-5BC813158ABC}"/>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192E081-B28C-55AE-619E-90485859F142}"/>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A8CF5F94-8C4D-B6FE-DABD-1BC92F1A5A82}"/>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Deep Learning Books</a:t>
            </a:r>
          </a:p>
        </p:txBody>
      </p:sp>
      <p:pic>
        <p:nvPicPr>
          <p:cNvPr id="12" name="Picture 11" descr="A black background with white lines&#10;&#10;Description automatically generated">
            <a:extLst>
              <a:ext uri="{FF2B5EF4-FFF2-40B4-BE49-F238E27FC236}">
                <a16:creationId xmlns:a16="http://schemas.microsoft.com/office/drawing/2014/main" id="{25C78869-DA98-A9EA-4C4F-32FC3B89583D}"/>
              </a:ext>
            </a:extLst>
          </p:cNvPr>
          <p:cNvPicPr>
            <a:picLocks noChangeAspect="1"/>
          </p:cNvPicPr>
          <p:nvPr/>
        </p:nvPicPr>
        <p:blipFill>
          <a:blip r:embed="rId2"/>
          <a:stretch>
            <a:fillRect/>
          </a:stretch>
        </p:blipFill>
        <p:spPr>
          <a:xfrm>
            <a:off x="4060371" y="4849983"/>
            <a:ext cx="1905000" cy="1905000"/>
          </a:xfrm>
          <a:prstGeom prst="rect">
            <a:avLst/>
          </a:prstGeom>
        </p:spPr>
      </p:pic>
      <p:pic>
        <p:nvPicPr>
          <p:cNvPr id="14" name="Picture 13" descr="A black background with white lines&#10;&#10;Description automatically generated">
            <a:extLst>
              <a:ext uri="{FF2B5EF4-FFF2-40B4-BE49-F238E27FC236}">
                <a16:creationId xmlns:a16="http://schemas.microsoft.com/office/drawing/2014/main" id="{B686C5D4-597E-ED76-80E5-5DB49893770B}"/>
              </a:ext>
            </a:extLst>
          </p:cNvPr>
          <p:cNvPicPr>
            <a:picLocks noChangeAspect="1"/>
          </p:cNvPicPr>
          <p:nvPr/>
        </p:nvPicPr>
        <p:blipFill>
          <a:blip r:embed="rId3"/>
          <a:stretch>
            <a:fillRect/>
          </a:stretch>
        </p:blipFill>
        <p:spPr>
          <a:xfrm>
            <a:off x="607015" y="4849983"/>
            <a:ext cx="1905000" cy="1905000"/>
          </a:xfrm>
          <a:prstGeom prst="rect">
            <a:avLst/>
          </a:prstGeom>
        </p:spPr>
      </p:pic>
      <p:sp>
        <p:nvSpPr>
          <p:cNvPr id="15" name="TextBox 14">
            <a:extLst>
              <a:ext uri="{FF2B5EF4-FFF2-40B4-BE49-F238E27FC236}">
                <a16:creationId xmlns:a16="http://schemas.microsoft.com/office/drawing/2014/main" id="{7149690B-9379-EA30-BA4A-29D4EBE43F7E}"/>
              </a:ext>
            </a:extLst>
          </p:cNvPr>
          <p:cNvSpPr txBox="1"/>
          <p:nvPr/>
        </p:nvSpPr>
        <p:spPr>
          <a:xfrm>
            <a:off x="167465" y="1340231"/>
            <a:ext cx="3076249" cy="830997"/>
          </a:xfrm>
          <a:prstGeom prst="rect">
            <a:avLst/>
          </a:prstGeom>
          <a:noFill/>
        </p:spPr>
        <p:txBody>
          <a:bodyPr wrap="square">
            <a:spAutoFit/>
          </a:bodyPr>
          <a:lstStyle/>
          <a:p>
            <a:pPr marL="0" indent="0">
              <a:buNone/>
            </a:pPr>
            <a:r>
              <a:rPr lang="en-GB" sz="2400" dirty="0">
                <a:latin typeface="Arial" panose="020B0604020202020204" pitchFamily="34" charset="0"/>
                <a:cs typeface="Arial" panose="020B0604020202020204" pitchFamily="34" charset="0"/>
              </a:rPr>
              <a:t>Dive into Deep Learning  </a:t>
            </a:r>
            <a:r>
              <a:rPr lang="en-GB" sz="1600" i="1" dirty="0">
                <a:latin typeface="Arial" panose="020B0604020202020204" pitchFamily="34" charset="0"/>
                <a:cs typeface="Arial" panose="020B0604020202020204" pitchFamily="34" charset="0"/>
              </a:rPr>
              <a:t>(</a:t>
            </a:r>
            <a:r>
              <a:rPr lang="en-GB" i="1" dirty="0">
                <a:latin typeface="Arial" panose="020B0604020202020204" pitchFamily="34" charset="0"/>
                <a:cs typeface="Arial" panose="020B0604020202020204" pitchFamily="34" charset="0"/>
              </a:rPr>
              <a:t>1089 pages)</a:t>
            </a:r>
            <a:endParaRPr lang="en-GB" sz="2000" i="1"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598CEE56-3961-B581-B754-055C4BCEB22F}"/>
              </a:ext>
            </a:extLst>
          </p:cNvPr>
          <p:cNvPicPr>
            <a:picLocks noChangeAspect="1"/>
          </p:cNvPicPr>
          <p:nvPr/>
        </p:nvPicPr>
        <p:blipFill>
          <a:blip r:embed="rId4"/>
          <a:stretch>
            <a:fillRect/>
          </a:stretch>
        </p:blipFill>
        <p:spPr>
          <a:xfrm>
            <a:off x="607015" y="2419577"/>
            <a:ext cx="1917700" cy="2400300"/>
          </a:xfrm>
          <a:prstGeom prst="rect">
            <a:avLst/>
          </a:prstGeom>
        </p:spPr>
      </p:pic>
      <p:pic>
        <p:nvPicPr>
          <p:cNvPr id="19" name="Picture 18">
            <a:extLst>
              <a:ext uri="{FF2B5EF4-FFF2-40B4-BE49-F238E27FC236}">
                <a16:creationId xmlns:a16="http://schemas.microsoft.com/office/drawing/2014/main" id="{9B654A75-A3B0-36F5-60A7-FA4075B9767C}"/>
              </a:ext>
            </a:extLst>
          </p:cNvPr>
          <p:cNvPicPr>
            <a:picLocks noChangeAspect="1"/>
          </p:cNvPicPr>
          <p:nvPr/>
        </p:nvPicPr>
        <p:blipFill>
          <a:blip r:embed="rId5"/>
          <a:stretch>
            <a:fillRect/>
          </a:stretch>
        </p:blipFill>
        <p:spPr>
          <a:xfrm>
            <a:off x="4047671" y="2419577"/>
            <a:ext cx="1917700" cy="2400300"/>
          </a:xfrm>
          <a:prstGeom prst="rect">
            <a:avLst/>
          </a:prstGeom>
        </p:spPr>
      </p:pic>
      <p:sp>
        <p:nvSpPr>
          <p:cNvPr id="20" name="TextBox 19">
            <a:extLst>
              <a:ext uri="{FF2B5EF4-FFF2-40B4-BE49-F238E27FC236}">
                <a16:creationId xmlns:a16="http://schemas.microsoft.com/office/drawing/2014/main" id="{5304888D-712C-9E29-8127-5AD427B73D4C}"/>
              </a:ext>
            </a:extLst>
          </p:cNvPr>
          <p:cNvSpPr txBox="1"/>
          <p:nvPr/>
        </p:nvSpPr>
        <p:spPr>
          <a:xfrm>
            <a:off x="7608907" y="54312"/>
            <a:ext cx="5891193" cy="954107"/>
          </a:xfrm>
          <a:prstGeom prst="rect">
            <a:avLst/>
          </a:prstGeom>
          <a:noFill/>
        </p:spPr>
        <p:txBody>
          <a:bodyPr wrap="square">
            <a:spAutoFit/>
          </a:bodyPr>
          <a:lstStyle/>
          <a:p>
            <a:pPr marL="0" indent="0">
              <a:buNone/>
            </a:pPr>
            <a:r>
              <a:rPr lang="en-GB" sz="2800" i="1" dirty="0">
                <a:latin typeface="Arial" panose="020B0604020202020204" pitchFamily="34" charset="0"/>
                <a:cs typeface="Arial" panose="020B0604020202020204" pitchFamily="34" charset="0"/>
              </a:rPr>
              <a:t>Both </a:t>
            </a:r>
            <a:r>
              <a:rPr lang="en-GB" sz="2800" b="1" i="1" dirty="0">
                <a:latin typeface="Arial" panose="020B0604020202020204" pitchFamily="34" charset="0"/>
                <a:cs typeface="Arial" panose="020B0604020202020204" pitchFamily="34" charset="0"/>
              </a:rPr>
              <a:t>FREE </a:t>
            </a:r>
            <a:r>
              <a:rPr lang="en-GB" sz="2800" i="1" dirty="0">
                <a:latin typeface="Arial" panose="020B0604020202020204" pitchFamily="34" charset="0"/>
                <a:cs typeface="Arial" panose="020B0604020202020204" pitchFamily="34" charset="0"/>
              </a:rPr>
              <a:t>books with supplementary material…</a:t>
            </a:r>
            <a:endParaRPr lang="en-GB" sz="2800" b="1" i="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2047220-E94E-2CA1-FA8B-E8C4D65BD959}"/>
              </a:ext>
            </a:extLst>
          </p:cNvPr>
          <p:cNvSpPr txBox="1"/>
          <p:nvPr/>
        </p:nvSpPr>
        <p:spPr>
          <a:xfrm>
            <a:off x="3439655" y="1337283"/>
            <a:ext cx="3230653" cy="830997"/>
          </a:xfrm>
          <a:prstGeom prst="rect">
            <a:avLst/>
          </a:prstGeom>
          <a:noFill/>
        </p:spPr>
        <p:txBody>
          <a:bodyPr wrap="square">
            <a:spAutoFit/>
          </a:bodyPr>
          <a:lstStyle/>
          <a:p>
            <a:pPr marL="0" indent="0">
              <a:buNone/>
            </a:pPr>
            <a:r>
              <a:rPr lang="en-GB" sz="2400" dirty="0">
                <a:latin typeface="Arial" panose="020B0604020202020204" pitchFamily="34" charset="0"/>
                <a:cs typeface="Arial" panose="020B0604020202020204" pitchFamily="34" charset="0"/>
              </a:rPr>
              <a:t>Understanding Deep Learning    </a:t>
            </a:r>
            <a:r>
              <a:rPr lang="en-GB" sz="1600" i="1" dirty="0">
                <a:latin typeface="Arial" panose="020B0604020202020204" pitchFamily="34" charset="0"/>
                <a:cs typeface="Arial" panose="020B0604020202020204" pitchFamily="34" charset="0"/>
              </a:rPr>
              <a:t>(</a:t>
            </a:r>
            <a:r>
              <a:rPr lang="en-GB" i="1" dirty="0">
                <a:latin typeface="Arial" panose="020B0604020202020204" pitchFamily="34" charset="0"/>
                <a:cs typeface="Arial" panose="020B0604020202020204" pitchFamily="34" charset="0"/>
              </a:rPr>
              <a:t>527 pages)</a:t>
            </a:r>
            <a:endParaRPr lang="en-GB" sz="2400" i="1" dirty="0">
              <a:latin typeface="Arial" panose="020B0604020202020204" pitchFamily="34" charset="0"/>
              <a:cs typeface="Arial" panose="020B0604020202020204" pitchFamily="34" charset="0"/>
            </a:endParaRPr>
          </a:p>
        </p:txBody>
      </p:sp>
      <p:pic>
        <p:nvPicPr>
          <p:cNvPr id="22" name="Picture 21" descr="A blue and black logo&#10;&#10;Description automatically generated">
            <a:extLst>
              <a:ext uri="{FF2B5EF4-FFF2-40B4-BE49-F238E27FC236}">
                <a16:creationId xmlns:a16="http://schemas.microsoft.com/office/drawing/2014/main" id="{A673B8D6-7E42-9EF6-02D5-0FAF02F38B76}"/>
              </a:ext>
            </a:extLst>
          </p:cNvPr>
          <p:cNvPicPr>
            <a:picLocks noChangeAspect="1"/>
          </p:cNvPicPr>
          <p:nvPr/>
        </p:nvPicPr>
        <p:blipFill>
          <a:blip r:embed="rId6"/>
          <a:stretch>
            <a:fillRect/>
          </a:stretch>
        </p:blipFill>
        <p:spPr>
          <a:xfrm>
            <a:off x="9958524" y="5162106"/>
            <a:ext cx="1442951" cy="1442951"/>
          </a:xfrm>
          <a:prstGeom prst="rect">
            <a:avLst/>
          </a:prstGeom>
        </p:spPr>
      </p:pic>
      <p:sp>
        <p:nvSpPr>
          <p:cNvPr id="23" name="TextBox 22">
            <a:extLst>
              <a:ext uri="{FF2B5EF4-FFF2-40B4-BE49-F238E27FC236}">
                <a16:creationId xmlns:a16="http://schemas.microsoft.com/office/drawing/2014/main" id="{DF34F771-65C9-87B8-983F-94F8A628961C}"/>
              </a:ext>
            </a:extLst>
          </p:cNvPr>
          <p:cNvSpPr txBox="1"/>
          <p:nvPr/>
        </p:nvSpPr>
        <p:spPr>
          <a:xfrm>
            <a:off x="9871477" y="1340231"/>
            <a:ext cx="1617044" cy="830997"/>
          </a:xfrm>
          <a:prstGeom prst="rect">
            <a:avLst/>
          </a:prstGeom>
          <a:noFill/>
        </p:spPr>
        <p:txBody>
          <a:bodyPr wrap="square">
            <a:spAutoFit/>
          </a:bodyPr>
          <a:lstStyle/>
          <a:p>
            <a:pPr marL="0" indent="0" algn="ctr">
              <a:buNone/>
            </a:pPr>
            <a:r>
              <a:rPr lang="en-GB" sz="2400" dirty="0">
                <a:latin typeface="Arial" panose="020B0604020202020204" pitchFamily="34" charset="0"/>
                <a:cs typeface="Arial" panose="020B0604020202020204" pitchFamily="34" charset="0"/>
              </a:rPr>
              <a:t>A human </a:t>
            </a:r>
          </a:p>
          <a:p>
            <a:pPr marL="0" indent="0" algn="ctr">
              <a:buNone/>
            </a:pPr>
            <a:r>
              <a:rPr lang="en-GB" sz="2400" dirty="0">
                <a:latin typeface="Arial" panose="020B0604020202020204" pitchFamily="34" charset="0"/>
                <a:cs typeface="Arial" panose="020B0604020202020204" pitchFamily="34" charset="0"/>
              </a:rPr>
              <a:t>(me)</a:t>
            </a:r>
          </a:p>
        </p:txBody>
      </p:sp>
      <p:pic>
        <p:nvPicPr>
          <p:cNvPr id="25" name="Picture 24" descr="A person standing on a rock&#10;&#10;Description automatically generated">
            <a:extLst>
              <a:ext uri="{FF2B5EF4-FFF2-40B4-BE49-F238E27FC236}">
                <a16:creationId xmlns:a16="http://schemas.microsoft.com/office/drawing/2014/main" id="{D673203B-646A-5A00-D520-4817A31424E1}"/>
              </a:ext>
            </a:extLst>
          </p:cNvPr>
          <p:cNvPicPr>
            <a:picLocks noChangeAspect="1"/>
          </p:cNvPicPr>
          <p:nvPr/>
        </p:nvPicPr>
        <p:blipFill>
          <a:blip r:embed="rId7"/>
          <a:stretch>
            <a:fillRect/>
          </a:stretch>
        </p:blipFill>
        <p:spPr>
          <a:xfrm>
            <a:off x="9784760" y="2449683"/>
            <a:ext cx="1800225" cy="2400300"/>
          </a:xfrm>
          <a:prstGeom prst="rect">
            <a:avLst/>
          </a:prstGeom>
        </p:spPr>
      </p:pic>
      <p:pic>
        <p:nvPicPr>
          <p:cNvPr id="27" name="Picture 26" descr="A black background with a cat silhouette&#10;&#10;Description automatically generated">
            <a:extLst>
              <a:ext uri="{FF2B5EF4-FFF2-40B4-BE49-F238E27FC236}">
                <a16:creationId xmlns:a16="http://schemas.microsoft.com/office/drawing/2014/main" id="{A0E49BF9-1AB4-648B-AFE7-BEE43FF6073F}"/>
              </a:ext>
            </a:extLst>
          </p:cNvPr>
          <p:cNvPicPr>
            <a:picLocks noChangeAspect="1"/>
          </p:cNvPicPr>
          <p:nvPr/>
        </p:nvPicPr>
        <p:blipFill>
          <a:blip r:embed="rId8"/>
          <a:stretch>
            <a:fillRect/>
          </a:stretch>
        </p:blipFill>
        <p:spPr>
          <a:xfrm>
            <a:off x="7086189" y="4924871"/>
            <a:ext cx="1755224" cy="1755224"/>
          </a:xfrm>
          <a:prstGeom prst="rect">
            <a:avLst/>
          </a:prstGeom>
        </p:spPr>
      </p:pic>
      <p:sp>
        <p:nvSpPr>
          <p:cNvPr id="28" name="TextBox 27">
            <a:extLst>
              <a:ext uri="{FF2B5EF4-FFF2-40B4-BE49-F238E27FC236}">
                <a16:creationId xmlns:a16="http://schemas.microsoft.com/office/drawing/2014/main" id="{9781E55A-9150-3F07-937E-99E093E34D8C}"/>
              </a:ext>
            </a:extLst>
          </p:cNvPr>
          <p:cNvSpPr txBox="1"/>
          <p:nvPr/>
        </p:nvSpPr>
        <p:spPr>
          <a:xfrm>
            <a:off x="6856620" y="1337283"/>
            <a:ext cx="2285543" cy="830997"/>
          </a:xfrm>
          <a:prstGeom prst="rect">
            <a:avLst/>
          </a:prstGeom>
          <a:noFill/>
        </p:spPr>
        <p:txBody>
          <a:bodyPr wrap="square">
            <a:spAutoFit/>
          </a:bodyPr>
          <a:lstStyle/>
          <a:p>
            <a:pPr marL="0" indent="0" algn="ctr">
              <a:buNone/>
            </a:pPr>
            <a:r>
              <a:rPr lang="en-GB" sz="2400" dirty="0">
                <a:latin typeface="Arial" panose="020B0604020202020204" pitchFamily="34" charset="0"/>
                <a:cs typeface="Arial" panose="020B0604020202020204" pitchFamily="34" charset="0"/>
              </a:rPr>
              <a:t>Presentation Resources</a:t>
            </a:r>
          </a:p>
        </p:txBody>
      </p:sp>
      <p:pic>
        <p:nvPicPr>
          <p:cNvPr id="30" name="Picture 29">
            <a:extLst>
              <a:ext uri="{FF2B5EF4-FFF2-40B4-BE49-F238E27FC236}">
                <a16:creationId xmlns:a16="http://schemas.microsoft.com/office/drawing/2014/main" id="{AC077D4A-CC6B-4453-965C-05C827A26FD4}"/>
              </a:ext>
            </a:extLst>
          </p:cNvPr>
          <p:cNvPicPr>
            <a:picLocks noChangeAspect="1"/>
          </p:cNvPicPr>
          <p:nvPr/>
        </p:nvPicPr>
        <p:blipFill>
          <a:blip r:embed="rId9"/>
          <a:stretch>
            <a:fillRect/>
          </a:stretch>
        </p:blipFill>
        <p:spPr>
          <a:xfrm>
            <a:off x="7086189" y="2459609"/>
            <a:ext cx="1917700" cy="2390374"/>
          </a:xfrm>
          <a:prstGeom prst="rect">
            <a:avLst/>
          </a:prstGeom>
        </p:spPr>
      </p:pic>
    </p:spTree>
    <p:extLst>
      <p:ext uri="{BB962C8B-B14F-4D97-AF65-F5344CB8AC3E}">
        <p14:creationId xmlns:p14="http://schemas.microsoft.com/office/powerpoint/2010/main" val="1952420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CCEA7726-0993-9A27-8F69-AB562D6FDD1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6D1EBAD-7D8C-65E6-86A5-7B7D713DC0F4}"/>
              </a:ext>
            </a:extLst>
          </p:cNvPr>
          <p:cNvGrpSpPr/>
          <p:nvPr/>
        </p:nvGrpSpPr>
        <p:grpSpPr>
          <a:xfrm>
            <a:off x="-226968" y="1094014"/>
            <a:ext cx="12453258" cy="70755"/>
            <a:chOff x="-261258" y="1094014"/>
            <a:chExt cx="12453258" cy="70755"/>
          </a:xfrm>
        </p:grpSpPr>
        <p:cxnSp>
          <p:nvCxnSpPr>
            <p:cNvPr id="12" name="Straight Connector 11">
              <a:extLst>
                <a:ext uri="{FF2B5EF4-FFF2-40B4-BE49-F238E27FC236}">
                  <a16:creationId xmlns:a16="http://schemas.microsoft.com/office/drawing/2014/main" id="{73632EB1-A6C1-EBAF-9352-0C132927F86A}"/>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A9C11F0-EC60-4F87-5FA5-B2FE89C2A625}"/>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7" name="Title 1">
            <a:extLst>
              <a:ext uri="{FF2B5EF4-FFF2-40B4-BE49-F238E27FC236}">
                <a16:creationId xmlns:a16="http://schemas.microsoft.com/office/drawing/2014/main" id="{5C9F377A-D816-E031-1956-14693A3A53B7}"/>
              </a:ext>
            </a:extLst>
          </p:cNvPr>
          <p:cNvSpPr>
            <a:spLocks noGrp="1"/>
          </p:cNvSpPr>
          <p:nvPr>
            <p:ph type="title"/>
          </p:nvPr>
        </p:nvSpPr>
        <p:spPr>
          <a:xfrm>
            <a:off x="437508" y="0"/>
            <a:ext cx="10515600" cy="1325563"/>
          </a:xfrm>
        </p:spPr>
        <p:txBody>
          <a:bodyPr/>
          <a:lstStyle/>
          <a:p>
            <a:r>
              <a:rPr lang="en-GB" dirty="0">
                <a:latin typeface="Arial" panose="020B0604020202020204" pitchFamily="34" charset="0"/>
                <a:cs typeface="Arial" panose="020B0604020202020204" pitchFamily="34" charset="0"/>
              </a:rPr>
              <a:t>Astronomy</a:t>
            </a:r>
          </a:p>
        </p:txBody>
      </p:sp>
      <p:pic>
        <p:nvPicPr>
          <p:cNvPr id="3074" name="Picture 2" descr="Astronomers Image Magnetic Fields at the Edge of M87's Black Hole | Event  Horizon Telescope">
            <a:extLst>
              <a:ext uri="{FF2B5EF4-FFF2-40B4-BE49-F238E27FC236}">
                <a16:creationId xmlns:a16="http://schemas.microsoft.com/office/drawing/2014/main" id="{A2534BC9-F535-C612-030D-60F91E6B7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411" y="130427"/>
            <a:ext cx="3246692" cy="3277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rburst galaxy - Wikipedia">
            <a:extLst>
              <a:ext uri="{FF2B5EF4-FFF2-40B4-BE49-F238E27FC236}">
                <a16:creationId xmlns:a16="http://schemas.microsoft.com/office/drawing/2014/main" id="{5294D98E-4D3C-0EBA-CAC1-40CD3D8E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950" y="95528"/>
            <a:ext cx="3358935" cy="33334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xoplanets - NASA Science">
            <a:extLst>
              <a:ext uri="{FF2B5EF4-FFF2-40B4-BE49-F238E27FC236}">
                <a16:creationId xmlns:a16="http://schemas.microsoft.com/office/drawing/2014/main" id="{6F39D5A6-B228-0D17-9FA6-B16081D9DE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706" b="6924"/>
          <a:stretch/>
        </p:blipFill>
        <p:spPr bwMode="auto">
          <a:xfrm>
            <a:off x="7976103" y="3916788"/>
            <a:ext cx="4010516" cy="18331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A2962FD-4214-CEB1-EFFA-00A8D44B1EEA}"/>
              </a:ext>
            </a:extLst>
          </p:cNvPr>
          <p:cNvSpPr txBox="1">
            <a:spLocks/>
          </p:cNvSpPr>
          <p:nvPr/>
        </p:nvSpPr>
        <p:spPr>
          <a:xfrm>
            <a:off x="8065332" y="57345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Arial" panose="020B0604020202020204" pitchFamily="34" charset="0"/>
                <a:cs typeface="Arial" panose="020B0604020202020204" pitchFamily="34" charset="0"/>
              </a:rPr>
              <a:t>Exoplanet – Artistic Impression</a:t>
            </a:r>
          </a:p>
        </p:txBody>
      </p:sp>
      <p:sp>
        <p:nvSpPr>
          <p:cNvPr id="5" name="Title 1">
            <a:extLst>
              <a:ext uri="{FF2B5EF4-FFF2-40B4-BE49-F238E27FC236}">
                <a16:creationId xmlns:a16="http://schemas.microsoft.com/office/drawing/2014/main" id="{6148F362-7E41-F1FC-A339-0E029B4F9BD5}"/>
              </a:ext>
            </a:extLst>
          </p:cNvPr>
          <p:cNvSpPr txBox="1">
            <a:spLocks/>
          </p:cNvSpPr>
          <p:nvPr/>
        </p:nvSpPr>
        <p:spPr>
          <a:xfrm>
            <a:off x="8862574" y="29414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Arial" panose="020B0604020202020204" pitchFamily="34" charset="0"/>
                <a:cs typeface="Arial" panose="020B0604020202020204" pitchFamily="34" charset="0"/>
              </a:rPr>
              <a:t>The Antennae Galaxies</a:t>
            </a:r>
          </a:p>
        </p:txBody>
      </p:sp>
      <p:pic>
        <p:nvPicPr>
          <p:cNvPr id="3080" name="Picture 8" descr="Simulated image shows how M87* is seen by the Event Horizon Telescope at 86 GHz (red), 230 GHz (green), and 345 GHz (blue). ">
            <a:extLst>
              <a:ext uri="{FF2B5EF4-FFF2-40B4-BE49-F238E27FC236}">
                <a16:creationId xmlns:a16="http://schemas.microsoft.com/office/drawing/2014/main" id="{A9BDD2E4-8F60-A2E5-6238-0544E71A03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15" t="2736" r="2886" b="3062"/>
          <a:stretch/>
        </p:blipFill>
        <p:spPr bwMode="auto">
          <a:xfrm>
            <a:off x="89115" y="1398808"/>
            <a:ext cx="4307910" cy="433570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EBC376C-0D45-7082-2680-B1DB00CC8BF5}"/>
              </a:ext>
            </a:extLst>
          </p:cNvPr>
          <p:cNvSpPr txBox="1">
            <a:spLocks/>
          </p:cNvSpPr>
          <p:nvPr/>
        </p:nvSpPr>
        <p:spPr>
          <a:xfrm>
            <a:off x="5464623" y="29414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Arial" panose="020B0604020202020204" pitchFamily="34" charset="0"/>
                <a:cs typeface="Arial" panose="020B0604020202020204" pitchFamily="34" charset="0"/>
              </a:rPr>
              <a:t>Sagittarius A*</a:t>
            </a:r>
          </a:p>
        </p:txBody>
      </p:sp>
      <p:sp>
        <p:nvSpPr>
          <p:cNvPr id="9" name="Title 1">
            <a:extLst>
              <a:ext uri="{FF2B5EF4-FFF2-40B4-BE49-F238E27FC236}">
                <a16:creationId xmlns:a16="http://schemas.microsoft.com/office/drawing/2014/main" id="{038E5F17-377C-5E5A-AAFE-6F23EF1DDEE6}"/>
              </a:ext>
            </a:extLst>
          </p:cNvPr>
          <p:cNvSpPr txBox="1">
            <a:spLocks/>
          </p:cNvSpPr>
          <p:nvPr/>
        </p:nvSpPr>
        <p:spPr>
          <a:xfrm>
            <a:off x="359470" y="5534850"/>
            <a:ext cx="3767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latin typeface="Arial" panose="020B0604020202020204" pitchFamily="34" charset="0"/>
                <a:cs typeface="Arial" panose="020B0604020202020204" pitchFamily="34" charset="0"/>
              </a:rPr>
              <a:t>Colour Composite of Sagittarius A* </a:t>
            </a:r>
          </a:p>
          <a:p>
            <a:pPr algn="ctr"/>
            <a:r>
              <a:rPr lang="en-GB" sz="1800" dirty="0">
                <a:latin typeface="Arial" panose="020B0604020202020204" pitchFamily="34" charset="0"/>
                <a:cs typeface="Arial" panose="020B0604020202020204" pitchFamily="34" charset="0"/>
              </a:rPr>
              <a:t>and M87</a:t>
            </a:r>
          </a:p>
        </p:txBody>
      </p:sp>
      <p:pic>
        <p:nvPicPr>
          <p:cNvPr id="4" name="Picture 3" descr="A black hole with a yellow star in the center&#10;&#10;Description automatically generated">
            <a:extLst>
              <a:ext uri="{FF2B5EF4-FFF2-40B4-BE49-F238E27FC236}">
                <a16:creationId xmlns:a16="http://schemas.microsoft.com/office/drawing/2014/main" id="{3E2624DA-F219-8BC3-71C1-D7B0D89FAD10}"/>
              </a:ext>
            </a:extLst>
          </p:cNvPr>
          <p:cNvPicPr>
            <a:picLocks noChangeAspect="1"/>
          </p:cNvPicPr>
          <p:nvPr/>
        </p:nvPicPr>
        <p:blipFill>
          <a:blip r:embed="rId6"/>
          <a:stretch>
            <a:fillRect/>
          </a:stretch>
        </p:blipFill>
        <p:spPr>
          <a:xfrm>
            <a:off x="4883986" y="3833231"/>
            <a:ext cx="2910988" cy="2910988"/>
          </a:xfrm>
          <a:prstGeom prst="rect">
            <a:avLst/>
          </a:prstGeom>
        </p:spPr>
      </p:pic>
    </p:spTree>
    <p:extLst>
      <p:ext uri="{BB962C8B-B14F-4D97-AF65-F5344CB8AC3E}">
        <p14:creationId xmlns:p14="http://schemas.microsoft.com/office/powerpoint/2010/main" val="3154976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F132EC-D204-CD3A-2C51-747246B5507A}"/>
              </a:ext>
            </a:extLst>
          </p:cNvPr>
          <p:cNvPicPr>
            <a:picLocks noChangeAspect="1"/>
          </p:cNvPicPr>
          <p:nvPr/>
        </p:nvPicPr>
        <p:blipFill>
          <a:blip r:embed="rId2"/>
          <a:srcRect l="6505" r="12775"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58DC8E-CCEA-C027-0954-AFFE98381CF4}"/>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a:t>You’ve gone too far … how did you get here!</a:t>
            </a:r>
          </a:p>
        </p:txBody>
      </p:sp>
    </p:spTree>
    <p:extLst>
      <p:ext uri="{BB962C8B-B14F-4D97-AF65-F5344CB8AC3E}">
        <p14:creationId xmlns:p14="http://schemas.microsoft.com/office/powerpoint/2010/main" val="116489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F83EB1-E640-072E-165D-E54F5305E70D}"/>
              </a:ext>
            </a:extLst>
          </p:cNvPr>
          <p:cNvSpPr>
            <a:spLocks noGrp="1"/>
          </p:cNvSpPr>
          <p:nvPr>
            <p:ph idx="1"/>
          </p:nvPr>
        </p:nvSpPr>
        <p:spPr/>
        <p:txBody>
          <a:bodyPr>
            <a:normAutofit fontScale="62500" lnSpcReduction="20000"/>
          </a:bodyPr>
          <a:lstStyle/>
          <a:p>
            <a:pPr marL="0" indent="0">
              <a:buNone/>
            </a:pPr>
            <a:r>
              <a:rPr lang="en-GB" dirty="0"/>
              <a:t>Title:</a:t>
            </a:r>
          </a:p>
          <a:p>
            <a:pPr marL="0" indent="0">
              <a:buNone/>
            </a:pPr>
            <a:r>
              <a:rPr lang="en-GB" dirty="0"/>
              <a:t>Faster Models, Faster Answers: Discover Emulation for Your Workflow</a:t>
            </a:r>
          </a:p>
          <a:p>
            <a:pPr marL="0" indent="0">
              <a:buNone/>
            </a:pPr>
            <a:r>
              <a:rPr lang="en-GB" dirty="0"/>
              <a:t>Abstract:</a:t>
            </a:r>
          </a:p>
          <a:p>
            <a:pPr marL="0" indent="0">
              <a:buNone/>
            </a:pPr>
            <a:r>
              <a:rPr lang="en-GB" dirty="0"/>
              <a:t>AI this and AI that, the world in the past couple of years has become overrun with news of Generative AI and the ever-improving odds of a takeover from our new robot overlord, ChatGPT. However, have you ever heard about Generative Modelling? This research field is no longer just about creating pretty pictures and making funky tunes about your favourite branded baked beans. No, step with me into the world of Emulation! We’ll probe how simple generative deep-learning models can improve complex physics simulations to not only be rapid but quick as a flash. So, fasten your seat belts as I take you on an ultra-fast whistle-stop tour exploring the universe of surrogate modelling, neural networks and the latent space. As I showcase the raw power of emulators, we’ll uncover how faster models unlock new answers (and questions) in both Astrophysics and fusion energy. Also, we’ll examine introductory examples of how you can build your own emulator from scratch.</a:t>
            </a:r>
          </a:p>
          <a:p>
            <a:pPr marL="0" indent="0">
              <a:buNone/>
            </a:pPr>
            <a:r>
              <a:rPr lang="en-GB" dirty="0"/>
              <a:t>For an evening event, you don’t want to miss, I look forward to seeing you there ... and bring a fire extinguisher; my GPU will be on fire 🔥!</a:t>
            </a:r>
          </a:p>
          <a:p>
            <a:pPr marL="0" indent="0">
              <a:buNone/>
            </a:pPr>
            <a:r>
              <a:rPr lang="en-GB" dirty="0"/>
              <a:t>Topic keywords: Machine/Deep learning, Generative Modelling, Emulation, Neural Networks, Gaussian Processes, Astrophysics, Fusion Energy, Simulations, Data-processing, Inference (☞⌐▀͡ ͜</a:t>
            </a:r>
            <a:r>
              <a:rPr lang="en-GB" dirty="0" err="1"/>
              <a:t>ʖ</a:t>
            </a:r>
            <a:r>
              <a:rPr lang="en-GB" dirty="0"/>
              <a:t>͡▀ )☞</a:t>
            </a:r>
          </a:p>
        </p:txBody>
      </p:sp>
    </p:spTree>
    <p:extLst>
      <p:ext uri="{BB962C8B-B14F-4D97-AF65-F5344CB8AC3E}">
        <p14:creationId xmlns:p14="http://schemas.microsoft.com/office/powerpoint/2010/main" val="23202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4ECB223-FAE0-49A2-B29D-25728A87926A}"/>
              </a:ext>
            </a:extLst>
          </p:cNvPr>
          <p:cNvGrpSpPr/>
          <p:nvPr/>
        </p:nvGrpSpPr>
        <p:grpSpPr>
          <a:xfrm>
            <a:off x="-226968" y="1094014"/>
            <a:ext cx="12453258" cy="70755"/>
            <a:chOff x="-261258" y="1094014"/>
            <a:chExt cx="12453258" cy="70755"/>
          </a:xfrm>
        </p:grpSpPr>
        <p:cxnSp>
          <p:nvCxnSpPr>
            <p:cNvPr id="37" name="Straight Connector 36">
              <a:extLst>
                <a:ext uri="{FF2B5EF4-FFF2-40B4-BE49-F238E27FC236}">
                  <a16:creationId xmlns:a16="http://schemas.microsoft.com/office/drawing/2014/main" id="{6B2C9B62-3B76-F5B0-B81D-6ED318C1C732}"/>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1828B3D-1569-90A5-225B-5C78206565F4}"/>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7" name="Title 1">
            <a:extLst>
              <a:ext uri="{FF2B5EF4-FFF2-40B4-BE49-F238E27FC236}">
                <a16:creationId xmlns:a16="http://schemas.microsoft.com/office/drawing/2014/main" id="{0B210C57-750B-4835-05F8-873CEF7ECADA}"/>
              </a:ext>
            </a:extLst>
          </p:cNvPr>
          <p:cNvSpPr>
            <a:spLocks noGrp="1"/>
          </p:cNvSpPr>
          <p:nvPr>
            <p:ph type="title"/>
          </p:nvPr>
        </p:nvSpPr>
        <p:spPr>
          <a:xfrm>
            <a:off x="437508" y="0"/>
            <a:ext cx="10515600" cy="1325563"/>
          </a:xfrm>
        </p:spPr>
        <p:txBody>
          <a:bodyPr/>
          <a:lstStyle/>
          <a:p>
            <a:r>
              <a:rPr lang="en-GB" dirty="0">
                <a:latin typeface="Arial" panose="020B0604020202020204" pitchFamily="34" charset="0"/>
                <a:cs typeface="Arial" panose="020B0604020202020204" pitchFamily="34" charset="0"/>
              </a:rPr>
              <a:t>Accretion Wind Modelling</a:t>
            </a:r>
          </a:p>
        </p:txBody>
      </p:sp>
      <p:pic>
        <p:nvPicPr>
          <p:cNvPr id="1026" name="Picture 2" descr="Ammar Keshta - Interstellar black hole scene in unreal">
            <a:extLst>
              <a:ext uri="{FF2B5EF4-FFF2-40B4-BE49-F238E27FC236}">
                <a16:creationId xmlns:a16="http://schemas.microsoft.com/office/drawing/2014/main" id="{E59B704C-83B8-8F6E-435E-9A869B06D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9" y="2332895"/>
            <a:ext cx="6881759" cy="3041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B299A5-5AE2-DD7A-A573-5E636E5FC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356" y="2332895"/>
            <a:ext cx="5406644" cy="304123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F5734DB-F9B8-A280-AABC-6D8C54B7BD7A}"/>
              </a:ext>
            </a:extLst>
          </p:cNvPr>
          <p:cNvSpPr txBox="1">
            <a:spLocks/>
          </p:cNvSpPr>
          <p:nvPr/>
        </p:nvSpPr>
        <p:spPr>
          <a:xfrm>
            <a:off x="3609315" y="1778189"/>
            <a:ext cx="2836852"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Blackhole</a:t>
            </a:r>
          </a:p>
        </p:txBody>
      </p:sp>
      <p:sp>
        <p:nvSpPr>
          <p:cNvPr id="9" name="Content Placeholder 2">
            <a:extLst>
              <a:ext uri="{FF2B5EF4-FFF2-40B4-BE49-F238E27FC236}">
                <a16:creationId xmlns:a16="http://schemas.microsoft.com/office/drawing/2014/main" id="{FCD123A7-9972-C678-AA03-B7001F17A343}"/>
              </a:ext>
            </a:extLst>
          </p:cNvPr>
          <p:cNvSpPr txBox="1">
            <a:spLocks/>
          </p:cNvSpPr>
          <p:nvPr/>
        </p:nvSpPr>
        <p:spPr>
          <a:xfrm>
            <a:off x="6626081" y="1742168"/>
            <a:ext cx="1928168"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White Dwarf Star</a:t>
            </a:r>
          </a:p>
        </p:txBody>
      </p:sp>
      <p:sp>
        <p:nvSpPr>
          <p:cNvPr id="10" name="Content Placeholder 2">
            <a:extLst>
              <a:ext uri="{FF2B5EF4-FFF2-40B4-BE49-F238E27FC236}">
                <a16:creationId xmlns:a16="http://schemas.microsoft.com/office/drawing/2014/main" id="{F3F5E93A-7831-65E2-60AE-53BA32BEB0F2}"/>
              </a:ext>
            </a:extLst>
          </p:cNvPr>
          <p:cNvSpPr txBox="1">
            <a:spLocks/>
          </p:cNvSpPr>
          <p:nvPr/>
        </p:nvSpPr>
        <p:spPr>
          <a:xfrm>
            <a:off x="9961397" y="1776718"/>
            <a:ext cx="2836852"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Donor Star</a:t>
            </a:r>
          </a:p>
        </p:txBody>
      </p:sp>
      <p:sp>
        <p:nvSpPr>
          <p:cNvPr id="11" name="Content Placeholder 2">
            <a:extLst>
              <a:ext uri="{FF2B5EF4-FFF2-40B4-BE49-F238E27FC236}">
                <a16:creationId xmlns:a16="http://schemas.microsoft.com/office/drawing/2014/main" id="{9850F9AB-4C47-EB14-11DB-4B4FCCCEB5F7}"/>
              </a:ext>
            </a:extLst>
          </p:cNvPr>
          <p:cNvSpPr txBox="1">
            <a:spLocks/>
          </p:cNvSpPr>
          <p:nvPr/>
        </p:nvSpPr>
        <p:spPr>
          <a:xfrm>
            <a:off x="5161154" y="5816323"/>
            <a:ext cx="1764747"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Accretion Discs</a:t>
            </a:r>
          </a:p>
        </p:txBody>
      </p:sp>
      <p:cxnSp>
        <p:nvCxnSpPr>
          <p:cNvPr id="13" name="Elbow Connector 12">
            <a:extLst>
              <a:ext uri="{FF2B5EF4-FFF2-40B4-BE49-F238E27FC236}">
                <a16:creationId xmlns:a16="http://schemas.microsoft.com/office/drawing/2014/main" id="{17A0C34F-1A84-65DD-E39F-29C2494109F9}"/>
              </a:ext>
            </a:extLst>
          </p:cNvPr>
          <p:cNvCxnSpPr>
            <a:cxnSpLocks/>
            <a:stCxn id="11" idx="1"/>
          </p:cNvCxnSpPr>
          <p:nvPr/>
        </p:nvCxnSpPr>
        <p:spPr>
          <a:xfrm rot="10800000">
            <a:off x="3609318" y="4834552"/>
            <a:ext cx="1551837" cy="1194568"/>
          </a:xfrm>
          <a:prstGeom prst="bentConnector3">
            <a:avLst>
              <a:gd name="adj1" fmla="val 100173"/>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7C98548F-A0AB-CC5A-FF53-578F41A41102}"/>
              </a:ext>
            </a:extLst>
          </p:cNvPr>
          <p:cNvCxnSpPr>
            <a:cxnSpLocks/>
            <a:stCxn id="11" idx="3"/>
          </p:cNvCxnSpPr>
          <p:nvPr/>
        </p:nvCxnSpPr>
        <p:spPr>
          <a:xfrm flipV="1">
            <a:off x="6925901" y="4877507"/>
            <a:ext cx="1461404" cy="1151613"/>
          </a:xfrm>
          <a:prstGeom prst="bentConnector3">
            <a:avLst>
              <a:gd name="adj1" fmla="val 100180"/>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544E536-5A1E-C487-3764-DEBB99A4EEDA}"/>
              </a:ext>
            </a:extLst>
          </p:cNvPr>
          <p:cNvCxnSpPr/>
          <p:nvPr/>
        </p:nvCxnSpPr>
        <p:spPr>
          <a:xfrm>
            <a:off x="4155541" y="2190939"/>
            <a:ext cx="0" cy="109546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7B748EB-4B13-8861-2E4E-4C135B1DE860}"/>
              </a:ext>
            </a:extLst>
          </p:cNvPr>
          <p:cNvCxnSpPr>
            <a:cxnSpLocks/>
            <a:stCxn id="9" idx="2"/>
          </p:cNvCxnSpPr>
          <p:nvPr/>
        </p:nvCxnSpPr>
        <p:spPr>
          <a:xfrm>
            <a:off x="7590165" y="2167762"/>
            <a:ext cx="2629" cy="1953885"/>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DF4F87A-FA61-ED6D-6A61-BE2C474CA7A9}"/>
              </a:ext>
            </a:extLst>
          </p:cNvPr>
          <p:cNvCxnSpPr>
            <a:cxnSpLocks/>
          </p:cNvCxnSpPr>
          <p:nvPr/>
        </p:nvCxnSpPr>
        <p:spPr>
          <a:xfrm>
            <a:off x="10627260" y="2167762"/>
            <a:ext cx="0" cy="68408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06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2FA88281-4082-8F15-644F-8FA557AD7D1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BA4AC16-7B8F-DAF2-2504-0D5A80358F52}"/>
              </a:ext>
            </a:extLst>
          </p:cNvPr>
          <p:cNvGrpSpPr/>
          <p:nvPr/>
        </p:nvGrpSpPr>
        <p:grpSpPr>
          <a:xfrm>
            <a:off x="-226968" y="1094014"/>
            <a:ext cx="12453258" cy="70755"/>
            <a:chOff x="-261258" y="1094014"/>
            <a:chExt cx="12453258" cy="70755"/>
          </a:xfrm>
        </p:grpSpPr>
        <p:cxnSp>
          <p:nvCxnSpPr>
            <p:cNvPr id="19" name="Straight Connector 18">
              <a:extLst>
                <a:ext uri="{FF2B5EF4-FFF2-40B4-BE49-F238E27FC236}">
                  <a16:creationId xmlns:a16="http://schemas.microsoft.com/office/drawing/2014/main" id="{5D481D3E-B060-C73F-570B-014CACE7CAF1}"/>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E33CD7A-8687-433C-9C1F-6D5842C50EDC}"/>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7" name="Title 1">
            <a:extLst>
              <a:ext uri="{FF2B5EF4-FFF2-40B4-BE49-F238E27FC236}">
                <a16:creationId xmlns:a16="http://schemas.microsoft.com/office/drawing/2014/main" id="{363BB3BF-851E-A90A-76FE-C798B0FCBE53}"/>
              </a:ext>
            </a:extLst>
          </p:cNvPr>
          <p:cNvSpPr>
            <a:spLocks noGrp="1"/>
          </p:cNvSpPr>
          <p:nvPr>
            <p:ph type="title"/>
          </p:nvPr>
        </p:nvSpPr>
        <p:spPr>
          <a:xfrm>
            <a:off x="437508" y="0"/>
            <a:ext cx="10515600" cy="1325563"/>
          </a:xfrm>
        </p:spPr>
        <p:txBody>
          <a:bodyPr/>
          <a:lstStyle/>
          <a:p>
            <a:r>
              <a:rPr lang="en-GB" dirty="0">
                <a:latin typeface="Arial" panose="020B0604020202020204" pitchFamily="34" charset="0"/>
                <a:cs typeface="Arial" panose="020B0604020202020204" pitchFamily="34" charset="0"/>
              </a:rPr>
              <a:t>Scientific Modelling</a:t>
            </a:r>
          </a:p>
        </p:txBody>
      </p:sp>
      <p:pic>
        <p:nvPicPr>
          <p:cNvPr id="3" name="radwind">
            <a:hlinkClick r:id="" action="ppaction://media"/>
            <a:extLst>
              <a:ext uri="{FF2B5EF4-FFF2-40B4-BE49-F238E27FC236}">
                <a16:creationId xmlns:a16="http://schemas.microsoft.com/office/drawing/2014/main" id="{68EDEE84-8DDA-8076-8895-4A9740D0F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332" y="1965157"/>
            <a:ext cx="5018234" cy="4348800"/>
          </a:xfrm>
          <a:prstGeom prst="rect">
            <a:avLst/>
          </a:prstGeom>
        </p:spPr>
      </p:pic>
      <p:sp>
        <p:nvSpPr>
          <p:cNvPr id="2" name="Content Placeholder 2">
            <a:extLst>
              <a:ext uri="{FF2B5EF4-FFF2-40B4-BE49-F238E27FC236}">
                <a16:creationId xmlns:a16="http://schemas.microsoft.com/office/drawing/2014/main" id="{25B99F8C-1CA0-602B-C7C7-871F7E76B3AE}"/>
              </a:ext>
            </a:extLst>
          </p:cNvPr>
          <p:cNvSpPr>
            <a:spLocks noGrp="1"/>
          </p:cNvSpPr>
          <p:nvPr>
            <p:ph idx="1"/>
          </p:nvPr>
        </p:nvSpPr>
        <p:spPr>
          <a:xfrm>
            <a:off x="536478" y="5610887"/>
            <a:ext cx="1425166" cy="425594"/>
          </a:xfrm>
        </p:spPr>
        <p:txBody>
          <a:bodyPr>
            <a:normAutofit/>
          </a:bodyPr>
          <a:lstStyle/>
          <a:p>
            <a:pPr marL="0" indent="0">
              <a:buNone/>
            </a:pPr>
            <a:r>
              <a:rPr lang="en-GB" sz="1800" dirty="0">
                <a:latin typeface="Arial" panose="020B0604020202020204" pitchFamily="34" charset="0"/>
                <a:cs typeface="Arial" panose="020B0604020202020204" pitchFamily="34" charset="0"/>
              </a:rPr>
              <a:t>Star</a:t>
            </a:r>
          </a:p>
        </p:txBody>
      </p:sp>
      <p:sp>
        <p:nvSpPr>
          <p:cNvPr id="5" name="Oval 4">
            <a:extLst>
              <a:ext uri="{FF2B5EF4-FFF2-40B4-BE49-F238E27FC236}">
                <a16:creationId xmlns:a16="http://schemas.microsoft.com/office/drawing/2014/main" id="{E9D85CB0-B62E-1909-0D3D-BB4F2842DE00}"/>
              </a:ext>
            </a:extLst>
          </p:cNvPr>
          <p:cNvSpPr/>
          <p:nvPr/>
        </p:nvSpPr>
        <p:spPr>
          <a:xfrm>
            <a:off x="523600" y="5474411"/>
            <a:ext cx="626122" cy="626122"/>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EF837898-F3DC-7BBC-B4FE-675AB5717BEE}"/>
              </a:ext>
            </a:extLst>
          </p:cNvPr>
          <p:cNvSpPr txBox="1">
            <a:spLocks/>
          </p:cNvSpPr>
          <p:nvPr/>
        </p:nvSpPr>
        <p:spPr>
          <a:xfrm>
            <a:off x="1112529" y="1552407"/>
            <a:ext cx="3608173"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MHD 2D Wind Quadrant Slice</a:t>
            </a:r>
          </a:p>
        </p:txBody>
      </p:sp>
      <p:pic>
        <p:nvPicPr>
          <p:cNvPr id="10" name="Picture 9">
            <a:extLst>
              <a:ext uri="{FF2B5EF4-FFF2-40B4-BE49-F238E27FC236}">
                <a16:creationId xmlns:a16="http://schemas.microsoft.com/office/drawing/2014/main" id="{A961208A-335A-C480-0D8D-1267E0A9705D}"/>
              </a:ext>
            </a:extLst>
          </p:cNvPr>
          <p:cNvPicPr>
            <a:picLocks noChangeAspect="1"/>
          </p:cNvPicPr>
          <p:nvPr/>
        </p:nvPicPr>
        <p:blipFill>
          <a:blip r:embed="rId5"/>
          <a:stretch>
            <a:fillRect/>
          </a:stretch>
        </p:blipFill>
        <p:spPr>
          <a:xfrm>
            <a:off x="5305700" y="1826813"/>
            <a:ext cx="6816890" cy="4775905"/>
          </a:xfrm>
          <a:prstGeom prst="rect">
            <a:avLst/>
          </a:prstGeom>
        </p:spPr>
      </p:pic>
      <p:sp>
        <p:nvSpPr>
          <p:cNvPr id="11" name="Content Placeholder 2">
            <a:extLst>
              <a:ext uri="{FF2B5EF4-FFF2-40B4-BE49-F238E27FC236}">
                <a16:creationId xmlns:a16="http://schemas.microsoft.com/office/drawing/2014/main" id="{46C5D87A-81ED-28F3-5837-A10A84CAE7FC}"/>
              </a:ext>
            </a:extLst>
          </p:cNvPr>
          <p:cNvSpPr txBox="1">
            <a:spLocks/>
          </p:cNvSpPr>
          <p:nvPr/>
        </p:nvSpPr>
        <p:spPr>
          <a:xfrm>
            <a:off x="7554766" y="1445221"/>
            <a:ext cx="2836852"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Monte-Carlo Simulations</a:t>
            </a:r>
          </a:p>
        </p:txBody>
      </p:sp>
      <p:sp>
        <p:nvSpPr>
          <p:cNvPr id="13" name="Content Placeholder 2">
            <a:extLst>
              <a:ext uri="{FF2B5EF4-FFF2-40B4-BE49-F238E27FC236}">
                <a16:creationId xmlns:a16="http://schemas.microsoft.com/office/drawing/2014/main" id="{FB514FA9-FD16-E9F2-3A82-4F69FF36C580}"/>
              </a:ext>
            </a:extLst>
          </p:cNvPr>
          <p:cNvSpPr txBox="1">
            <a:spLocks/>
          </p:cNvSpPr>
          <p:nvPr/>
        </p:nvSpPr>
        <p:spPr>
          <a:xfrm>
            <a:off x="1802454" y="6105816"/>
            <a:ext cx="1990948" cy="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Arial" panose="020B0604020202020204" pitchFamily="34" charset="0"/>
                <a:cs typeface="Arial" panose="020B0604020202020204" pitchFamily="34" charset="0"/>
              </a:rPr>
              <a:t>Accretion disc</a:t>
            </a:r>
          </a:p>
        </p:txBody>
      </p:sp>
      <p:pic>
        <p:nvPicPr>
          <p:cNvPr id="17" name="Picture 16" descr="A black and white logo&#10;&#10;Description automatically generated">
            <a:extLst>
              <a:ext uri="{FF2B5EF4-FFF2-40B4-BE49-F238E27FC236}">
                <a16:creationId xmlns:a16="http://schemas.microsoft.com/office/drawing/2014/main" id="{430F90C7-3F67-7B94-420D-4AF2BBD03F27}"/>
              </a:ext>
            </a:extLst>
          </p:cNvPr>
          <p:cNvPicPr>
            <a:picLocks noChangeAspect="1"/>
          </p:cNvPicPr>
          <p:nvPr/>
        </p:nvPicPr>
        <p:blipFill>
          <a:blip r:embed="rId6"/>
          <a:stretch>
            <a:fillRect/>
          </a:stretch>
        </p:blipFill>
        <p:spPr>
          <a:xfrm>
            <a:off x="8973192" y="193861"/>
            <a:ext cx="2781300" cy="787400"/>
          </a:xfrm>
          <a:prstGeom prst="rect">
            <a:avLst/>
          </a:prstGeom>
        </p:spPr>
      </p:pic>
    </p:spTree>
    <p:extLst>
      <p:ext uri="{BB962C8B-B14F-4D97-AF65-F5344CB8AC3E}">
        <p14:creationId xmlns:p14="http://schemas.microsoft.com/office/powerpoint/2010/main" val="60677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p:cNvGrpSpPr/>
        <p:nvPr/>
      </p:nvGrpSpPr>
      <p:grpSpPr>
        <a:xfrm>
          <a:off x="0" y="0"/>
          <a:ext cx="0" cy="0"/>
          <a:chOff x="0" y="0"/>
          <a:chExt cx="0" cy="0"/>
        </a:xfrm>
      </p:grpSpPr>
      <p:pic>
        <p:nvPicPr>
          <p:cNvPr id="6" name="Camera 5">
            <a:extLst>
              <a:ext uri="{FF2B5EF4-FFF2-40B4-BE49-F238E27FC236}">
                <a16:creationId xmlns:a16="http://schemas.microsoft.com/office/drawing/2014/main" id="{56BDAE84-A00D-42EC-16A4-3BBE072B792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504825" y="284162"/>
            <a:ext cx="11182350" cy="6289675"/>
          </a:xfrm>
          <a:prstGeom prst="rect">
            <a:avLst/>
          </a:prstGeom>
          <a:ln>
            <a:noFill/>
          </a:ln>
          <a:effectLst/>
        </p:spPr>
      </p:pic>
      <p:sp>
        <p:nvSpPr>
          <p:cNvPr id="7" name="Title 1">
            <a:extLst>
              <a:ext uri="{FF2B5EF4-FFF2-40B4-BE49-F238E27FC236}">
                <a16:creationId xmlns:a16="http://schemas.microsoft.com/office/drawing/2014/main" id="{B4EA032C-B4F6-4EB8-1A5E-B2172ADBB2FE}"/>
              </a:ext>
            </a:extLst>
          </p:cNvPr>
          <p:cNvSpPr>
            <a:spLocks noGrp="1"/>
          </p:cNvSpPr>
          <p:nvPr>
            <p:ph type="title"/>
          </p:nvPr>
        </p:nvSpPr>
        <p:spPr>
          <a:xfrm>
            <a:off x="18107" y="-516047"/>
            <a:ext cx="10515600" cy="1325563"/>
          </a:xfrm>
        </p:spPr>
        <p:txBody>
          <a:bodyPr>
            <a:normAutofit/>
          </a:bodyPr>
          <a:lstStyle/>
          <a:p>
            <a:r>
              <a:rPr lang="en-GB" sz="2000" dirty="0">
                <a:latin typeface="Arial" panose="020B0604020202020204" pitchFamily="34" charset="0"/>
                <a:cs typeface="Arial" panose="020B0604020202020204" pitchFamily="34" charset="0"/>
              </a:rPr>
              <a:t>Running a Simulation…</a:t>
            </a:r>
          </a:p>
        </p:txBody>
      </p:sp>
    </p:spTree>
    <p:extLst>
      <p:ext uri="{BB962C8B-B14F-4D97-AF65-F5344CB8AC3E}">
        <p14:creationId xmlns:p14="http://schemas.microsoft.com/office/powerpoint/2010/main" val="3510548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A225BC6C-6C16-3398-1903-2436B8EE08AE}"/>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6BE4EA02-3E7B-A16C-DCB0-F0DDF48AB89A}"/>
              </a:ext>
            </a:extLst>
          </p:cNvPr>
          <p:cNvGrpSpPr/>
          <p:nvPr/>
        </p:nvGrpSpPr>
        <p:grpSpPr>
          <a:xfrm>
            <a:off x="-226968" y="1094014"/>
            <a:ext cx="12453258" cy="70755"/>
            <a:chOff x="-261258" y="1094014"/>
            <a:chExt cx="12453258" cy="70755"/>
          </a:xfrm>
        </p:grpSpPr>
        <p:cxnSp>
          <p:nvCxnSpPr>
            <p:cNvPr id="14" name="Straight Connector 13">
              <a:extLst>
                <a:ext uri="{FF2B5EF4-FFF2-40B4-BE49-F238E27FC236}">
                  <a16:creationId xmlns:a16="http://schemas.microsoft.com/office/drawing/2014/main" id="{4D441C16-07E4-A8FC-C8E3-222BD8A0E59C}"/>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A6A4E34-71B9-DFDE-4011-C510783B7E8A}"/>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0D1668DA-D72E-EACB-D5A2-B835D543B4B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84EB7669-8DD2-3FB9-2106-A307008F576A}"/>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Faster Simulations w/ Emulation</a:t>
            </a:r>
          </a:p>
        </p:txBody>
      </p:sp>
      <p:sp>
        <p:nvSpPr>
          <p:cNvPr id="3" name="Content Placeholder 2">
            <a:extLst>
              <a:ext uri="{FF2B5EF4-FFF2-40B4-BE49-F238E27FC236}">
                <a16:creationId xmlns:a16="http://schemas.microsoft.com/office/drawing/2014/main" id="{BE27291E-A92C-CA30-74EC-1C6822E740C4}"/>
              </a:ext>
            </a:extLst>
          </p:cNvPr>
          <p:cNvSpPr>
            <a:spLocks noGrp="1"/>
          </p:cNvSpPr>
          <p:nvPr>
            <p:ph idx="1"/>
          </p:nvPr>
        </p:nvSpPr>
        <p:spPr>
          <a:xfrm>
            <a:off x="838200" y="1825625"/>
            <a:ext cx="10515600" cy="4351338"/>
          </a:xfrm>
        </p:spPr>
        <p:txBody>
          <a:bodyPr/>
          <a:lstStyle/>
          <a:p>
            <a:pPr marL="0" indent="0">
              <a:buNone/>
            </a:pPr>
            <a:r>
              <a:rPr lang="en-GB" b="1" dirty="0">
                <a:latin typeface="Arial" panose="020B0604020202020204" pitchFamily="34" charset="0"/>
                <a:cs typeface="Arial" panose="020B0604020202020204" pitchFamily="34" charset="0"/>
              </a:rPr>
              <a:t>Emulation </a:t>
            </a:r>
            <a:r>
              <a:rPr lang="en-GB" b="0" i="0" u="none" strike="noStrike" dirty="0">
                <a:effectLst/>
                <a:latin typeface="Arial" panose="020B0604020202020204" pitchFamily="34" charset="0"/>
              </a:rPr>
              <a:t>/ˌem.jəˈleɪ.ʃən/ </a:t>
            </a:r>
            <a:r>
              <a:rPr lang="en-GB" i="1" dirty="0">
                <a:latin typeface="Arial" panose="020B0604020202020204" pitchFamily="34" charset="0"/>
                <a:cs typeface="Arial" panose="020B0604020202020204" pitchFamily="34" charset="0"/>
              </a:rPr>
              <a:t>(n)</a:t>
            </a:r>
          </a:p>
          <a:p>
            <a:pPr marL="0" indent="0">
              <a:buNone/>
            </a:pPr>
            <a:endParaRPr lang="en-GB" sz="1000" b="1" i="1" dirty="0">
              <a:latin typeface="Arial" panose="020B0604020202020204" pitchFamily="34" charset="0"/>
              <a:cs typeface="Arial" panose="020B0604020202020204" pitchFamily="34" charset="0"/>
            </a:endParaRPr>
          </a:p>
          <a:p>
            <a:pPr marL="0" indent="0">
              <a:buNone/>
            </a:pPr>
            <a:r>
              <a:rPr lang="en-GB" i="1" dirty="0">
                <a:latin typeface="Arial" panose="020B0604020202020204" pitchFamily="34" charset="0"/>
                <a:cs typeface="Arial" panose="020B0604020202020204" pitchFamily="34" charset="0"/>
              </a:rPr>
              <a:t>	A machine learning method designed to approximate the 	behaviour of a more complex and expensive system. </a:t>
            </a:r>
          </a:p>
        </p:txBody>
      </p:sp>
      <p:sp>
        <p:nvSpPr>
          <p:cNvPr id="6" name="TextBox 5">
            <a:extLst>
              <a:ext uri="{FF2B5EF4-FFF2-40B4-BE49-F238E27FC236}">
                <a16:creationId xmlns:a16="http://schemas.microsoft.com/office/drawing/2014/main" id="{8E1ECA7A-433C-6BEE-6514-CD754B3EE676}"/>
              </a:ext>
            </a:extLst>
          </p:cNvPr>
          <p:cNvSpPr txBox="1"/>
          <p:nvPr/>
        </p:nvSpPr>
        <p:spPr>
          <a:xfrm>
            <a:off x="838199" y="4189118"/>
            <a:ext cx="10688054" cy="1815882"/>
          </a:xfrm>
          <a:prstGeom prst="rect">
            <a:avLst/>
          </a:prstGeom>
          <a:noFill/>
        </p:spPr>
        <p:txBody>
          <a:bodyPr wrap="square">
            <a:spAutoFit/>
          </a:bodyPr>
          <a:lstStyle/>
          <a:p>
            <a:pPr marL="0" indent="0">
              <a:buNone/>
            </a:pPr>
            <a:r>
              <a:rPr lang="en-GB" sz="2800" dirty="0">
                <a:latin typeface="Arial" panose="020B0604020202020204" pitchFamily="34" charset="0"/>
                <a:cs typeface="Arial" panose="020B0604020202020204" pitchFamily="34" charset="0"/>
              </a:rPr>
              <a:t>Key Benefits: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Much faster computation times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Simulations can be used for real-time applications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Can perform inference with high-dimensional simulations </a:t>
            </a:r>
          </a:p>
        </p:txBody>
      </p:sp>
    </p:spTree>
    <p:extLst>
      <p:ext uri="{BB962C8B-B14F-4D97-AF65-F5344CB8AC3E}">
        <p14:creationId xmlns:p14="http://schemas.microsoft.com/office/powerpoint/2010/main" val="98040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96496E14-8BC8-43BD-DB9D-4E781906B0E6}"/>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87533DC5-AB6B-7E7F-8C42-AD942CEDA33E}"/>
              </a:ext>
            </a:extLst>
          </p:cNvPr>
          <p:cNvGrpSpPr/>
          <p:nvPr/>
        </p:nvGrpSpPr>
        <p:grpSpPr>
          <a:xfrm>
            <a:off x="-238398" y="1094014"/>
            <a:ext cx="12453258" cy="70755"/>
            <a:chOff x="-261258" y="1094014"/>
            <a:chExt cx="12453258" cy="70755"/>
          </a:xfrm>
        </p:grpSpPr>
        <p:cxnSp>
          <p:nvCxnSpPr>
            <p:cNvPr id="48" name="Straight Connector 47">
              <a:extLst>
                <a:ext uri="{FF2B5EF4-FFF2-40B4-BE49-F238E27FC236}">
                  <a16:creationId xmlns:a16="http://schemas.microsoft.com/office/drawing/2014/main" id="{D29EE560-9F9F-8FA5-2C1F-47094820C7B0}"/>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7B1E81D-0E55-4288-ADFA-4FAE70D58F31}"/>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43C84BBD-5E2B-772D-8000-EC0625406C98}"/>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9BE8C666-F25F-AAD6-FDA7-6B9FF93179CD}"/>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Simplest Emulator</a:t>
            </a:r>
          </a:p>
        </p:txBody>
      </p:sp>
      <p:sp>
        <p:nvSpPr>
          <p:cNvPr id="3" name="Content Placeholder 2">
            <a:extLst>
              <a:ext uri="{FF2B5EF4-FFF2-40B4-BE49-F238E27FC236}">
                <a16:creationId xmlns:a16="http://schemas.microsoft.com/office/drawing/2014/main" id="{2B83E99A-5E8A-B94F-8B48-F2D23A3DDD9D}"/>
              </a:ext>
            </a:extLst>
          </p:cNvPr>
          <p:cNvSpPr>
            <a:spLocks noGrp="1"/>
          </p:cNvSpPr>
          <p:nvPr>
            <p:ph idx="1"/>
          </p:nvPr>
        </p:nvSpPr>
        <p:spPr>
          <a:xfrm>
            <a:off x="652849" y="1787383"/>
            <a:ext cx="10515600" cy="4351338"/>
          </a:xfrm>
        </p:spPr>
        <p:txBody>
          <a:bodyPr/>
          <a:lstStyle/>
          <a:p>
            <a:pPr marL="0" indent="0">
              <a:buNone/>
            </a:pPr>
            <a:r>
              <a:rPr lang="en-GB" b="1" dirty="0">
                <a:latin typeface="Arial" panose="020B0604020202020204" pitchFamily="34" charset="0"/>
                <a:cs typeface="Arial" panose="020B0604020202020204" pitchFamily="34" charset="0"/>
              </a:rPr>
              <a:t>A linear interpolator … </a:t>
            </a:r>
            <a:r>
              <a:rPr lang="en-GB" dirty="0">
                <a:latin typeface="Arial" panose="020B0604020202020204" pitchFamily="34" charset="0"/>
                <a:cs typeface="Arial" panose="020B0604020202020204" pitchFamily="34" charset="0"/>
              </a:rPr>
              <a:t>Emulators in their simplest forms can be reduced to basic interpolators </a:t>
            </a:r>
            <a:endParaRPr lang="en-GB"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AB9F62-969C-43E6-6BAB-756F1E586216}"/>
                  </a:ext>
                </a:extLst>
              </p:cNvPr>
              <p:cNvSpPr txBox="1"/>
              <p:nvPr/>
            </p:nvSpPr>
            <p:spPr>
              <a:xfrm>
                <a:off x="2358385" y="4409197"/>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𝑓</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𝑥</m:t>
                          </m:r>
                        </m:e>
                        <m:sup>
                          <m:r>
                            <a:rPr lang="en-GB" sz="2800" b="0" i="1" smtClean="0">
                              <a:latin typeface="Cambria Math" panose="02040503050406030204" pitchFamily="18" charset="0"/>
                            </a:rPr>
                            <m:t>2</m:t>
                          </m:r>
                        </m:sup>
                      </m:sSup>
                    </m:oMath>
                  </m:oMathPara>
                </a14:m>
                <a:endParaRPr lang="en-GB" sz="2800" dirty="0"/>
              </a:p>
            </p:txBody>
          </p:sp>
        </mc:Choice>
        <mc:Fallback xmlns="">
          <p:sp>
            <p:nvSpPr>
              <p:cNvPr id="11" name="TextBox 10">
                <a:extLst>
                  <a:ext uri="{FF2B5EF4-FFF2-40B4-BE49-F238E27FC236}">
                    <a16:creationId xmlns:a16="http://schemas.microsoft.com/office/drawing/2014/main" id="{0EAB9F62-969C-43E6-6BAB-756F1E586216}"/>
                  </a:ext>
                </a:extLst>
              </p:cNvPr>
              <p:cNvSpPr txBox="1">
                <a:spLocks noRot="1" noChangeAspect="1" noMove="1" noResize="1" noEditPoints="1" noAdjustHandles="1" noChangeArrowheads="1" noChangeShapeType="1" noTextEdit="1"/>
              </p:cNvSpPr>
              <p:nvPr/>
            </p:nvSpPr>
            <p:spPr>
              <a:xfrm>
                <a:off x="2358385" y="4409197"/>
                <a:ext cx="2656703" cy="430887"/>
              </a:xfrm>
              <a:prstGeom prst="rect">
                <a:avLst/>
              </a:prstGeom>
              <a:blipFill>
                <a:blip r:embed="rId4"/>
                <a:stretch>
                  <a:fillRect t="-2857" b="-31429"/>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63CA89C0-4423-4041-FBEA-E6BC9C904585}"/>
              </a:ext>
            </a:extLst>
          </p:cNvPr>
          <p:cNvSpPr txBox="1"/>
          <p:nvPr/>
        </p:nvSpPr>
        <p:spPr>
          <a:xfrm>
            <a:off x="2765560" y="2906698"/>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16C1161F-0BF5-0BA2-F894-4E9BFE4A1906}"/>
              </a:ext>
            </a:extLst>
          </p:cNvPr>
          <p:cNvSpPr txBox="1"/>
          <p:nvPr/>
        </p:nvSpPr>
        <p:spPr>
          <a:xfrm>
            <a:off x="-307449" y="2876524"/>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a:t>
            </a:r>
          </a:p>
        </p:txBody>
      </p:sp>
      <p:sp>
        <p:nvSpPr>
          <p:cNvPr id="16" name="TextBox 15">
            <a:extLst>
              <a:ext uri="{FF2B5EF4-FFF2-40B4-BE49-F238E27FC236}">
                <a16:creationId xmlns:a16="http://schemas.microsoft.com/office/drawing/2014/main" id="{53D9D958-1B75-3614-2604-FAFFD8C3ACCC}"/>
              </a:ext>
            </a:extLst>
          </p:cNvPr>
          <p:cNvSpPr txBox="1"/>
          <p:nvPr/>
        </p:nvSpPr>
        <p:spPr>
          <a:xfrm>
            <a:off x="4748529" y="2998049"/>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a:t>
            </a:r>
          </a:p>
        </p:txBody>
      </p:sp>
      <p:cxnSp>
        <p:nvCxnSpPr>
          <p:cNvPr id="18" name="Straight Arrow Connector 17">
            <a:extLst>
              <a:ext uri="{FF2B5EF4-FFF2-40B4-BE49-F238E27FC236}">
                <a16:creationId xmlns:a16="http://schemas.microsoft.com/office/drawing/2014/main" id="{7552DA56-6E4C-653B-7A54-1603DF097831}"/>
              </a:ext>
            </a:extLst>
          </p:cNvPr>
          <p:cNvCxnSpPr>
            <a:cxnSpLocks/>
          </p:cNvCxnSpPr>
          <p:nvPr/>
        </p:nvCxnSpPr>
        <p:spPr>
          <a:xfrm>
            <a:off x="1020902" y="3831495"/>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6C2CA56-C761-051A-3909-8DA51DA9BBDA}"/>
              </a:ext>
            </a:extLst>
          </p:cNvPr>
          <p:cNvCxnSpPr>
            <a:cxnSpLocks/>
            <a:endCxn id="23" idx="0"/>
          </p:cNvCxnSpPr>
          <p:nvPr/>
        </p:nvCxnSpPr>
        <p:spPr>
          <a:xfrm>
            <a:off x="6082475" y="3542750"/>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9C940059-3AD3-22FC-4C61-54EB707E44E5}"/>
              </a:ext>
            </a:extLst>
          </p:cNvPr>
          <p:cNvSpPr/>
          <p:nvPr/>
        </p:nvSpPr>
        <p:spPr>
          <a:xfrm>
            <a:off x="2248636" y="4273047"/>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9C6AA2-CCF3-BA67-E6CC-7D6B7467C928}"/>
                  </a:ext>
                </a:extLst>
              </p:cNvPr>
              <p:cNvSpPr txBox="1"/>
              <p:nvPr/>
            </p:nvSpPr>
            <p:spPr>
              <a:xfrm>
                <a:off x="-304211" y="4389341"/>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2" name="TextBox 21">
                <a:extLst>
                  <a:ext uri="{FF2B5EF4-FFF2-40B4-BE49-F238E27FC236}">
                    <a16:creationId xmlns:a16="http://schemas.microsoft.com/office/drawing/2014/main" id="{B89C6AA2-CCF3-BA67-E6CC-7D6B7467C928}"/>
                  </a:ext>
                </a:extLst>
              </p:cNvPr>
              <p:cNvSpPr txBox="1">
                <a:spLocks noRot="1" noChangeAspect="1" noMove="1" noResize="1" noEditPoints="1" noAdjustHandles="1" noChangeArrowheads="1" noChangeShapeType="1" noTextEdit="1"/>
              </p:cNvSpPr>
              <p:nvPr/>
            </p:nvSpPr>
            <p:spPr>
              <a:xfrm>
                <a:off x="-304211" y="4389341"/>
                <a:ext cx="2656703"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A7BACD-784C-668F-3E10-69B32B7C6A97}"/>
                  </a:ext>
                </a:extLst>
              </p:cNvPr>
              <p:cNvSpPr txBox="1"/>
              <p:nvPr/>
            </p:nvSpPr>
            <p:spPr>
              <a:xfrm>
                <a:off x="4767648" y="4361295"/>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xmlns="">
          <p:sp>
            <p:nvSpPr>
              <p:cNvPr id="23" name="TextBox 22">
                <a:extLst>
                  <a:ext uri="{FF2B5EF4-FFF2-40B4-BE49-F238E27FC236}">
                    <a16:creationId xmlns:a16="http://schemas.microsoft.com/office/drawing/2014/main" id="{B2A7BACD-784C-668F-3E10-69B32B7C6A97}"/>
                  </a:ext>
                </a:extLst>
              </p:cNvPr>
              <p:cNvSpPr txBox="1">
                <a:spLocks noRot="1" noChangeAspect="1" noMove="1" noResize="1" noEditPoints="1" noAdjustHandles="1" noChangeArrowheads="1" noChangeShapeType="1" noTextEdit="1"/>
              </p:cNvSpPr>
              <p:nvPr/>
            </p:nvSpPr>
            <p:spPr>
              <a:xfrm>
                <a:off x="4767648" y="4361295"/>
                <a:ext cx="2656703" cy="430887"/>
              </a:xfrm>
              <a:prstGeom prst="rect">
                <a:avLst/>
              </a:prstGeom>
              <a:blipFill>
                <a:blip r:embed="rId6"/>
                <a:stretch>
                  <a:fillRect b="-20000"/>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40C81A9F-AAA8-3529-0E50-D948FE45D79D}"/>
              </a:ext>
            </a:extLst>
          </p:cNvPr>
          <p:cNvCxnSpPr/>
          <p:nvPr/>
        </p:nvCxnSpPr>
        <p:spPr>
          <a:xfrm>
            <a:off x="1457804" y="4604784"/>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05D8F25-DCD9-E8F6-849D-5395218550FE}"/>
              </a:ext>
            </a:extLst>
          </p:cNvPr>
          <p:cNvCxnSpPr/>
          <p:nvPr/>
        </p:nvCxnSpPr>
        <p:spPr>
          <a:xfrm>
            <a:off x="5059214" y="4647807"/>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DF9C1183-133C-8EE7-D5EB-9B8662285219}"/>
              </a:ext>
            </a:extLst>
          </p:cNvPr>
          <p:cNvSpPr txBox="1"/>
          <p:nvPr/>
        </p:nvSpPr>
        <p:spPr>
          <a:xfrm>
            <a:off x="1457804" y="5680714"/>
            <a:ext cx="4638196" cy="646331"/>
          </a:xfrm>
          <a:prstGeom prst="rect">
            <a:avLst/>
          </a:prstGeom>
          <a:solidFill>
            <a:srgbClr val="2C2A2E"/>
          </a:solidFill>
        </p:spPr>
        <p:txBody>
          <a:bodyPr wrap="square">
            <a:spAutoFit/>
          </a:bodyPr>
          <a:lstStyle/>
          <a:p>
            <a:r>
              <a:rPr lang="en-GB" b="0" i="1" dirty="0">
                <a:solidFill>
                  <a:srgbClr val="78DCE8"/>
                </a:solidFill>
                <a:effectLst/>
                <a:latin typeface="Menlo" panose="020B0609030804020204" pitchFamily="49" charset="0"/>
              </a:rPr>
              <a:t>def</a:t>
            </a:r>
            <a:r>
              <a:rPr lang="en-GB" b="0" dirty="0">
                <a:solidFill>
                  <a:srgbClr val="FCFCFA"/>
                </a:solidFill>
                <a:effectLst/>
                <a:latin typeface="Menlo" panose="020B0609030804020204" pitchFamily="49" charset="0"/>
              </a:rPr>
              <a:t> </a:t>
            </a:r>
            <a:r>
              <a:rPr lang="en-GB" b="0" dirty="0">
                <a:solidFill>
                  <a:srgbClr val="A9DC76"/>
                </a:solidFill>
                <a:effectLst/>
                <a:latin typeface="Menlo" panose="020B0609030804020204" pitchFamily="49" charset="0"/>
              </a:rPr>
              <a:t>quadratic_equation</a:t>
            </a:r>
            <a:r>
              <a:rPr lang="en-GB" b="0" dirty="0">
                <a:solidFill>
                  <a:srgbClr val="939293"/>
                </a:solidFill>
                <a:effectLst/>
                <a:latin typeface="Menlo" panose="020B0609030804020204" pitchFamily="49" charset="0"/>
              </a:rPr>
              <a:t>(</a:t>
            </a:r>
            <a:r>
              <a:rPr lang="en-GB" b="0" i="1" dirty="0">
                <a:solidFill>
                  <a:srgbClr val="FC9867"/>
                </a:solidFill>
                <a:effectLst/>
                <a:latin typeface="Menlo" panose="020B0609030804020204" pitchFamily="49" charset="0"/>
              </a:rPr>
              <a:t>x</a:t>
            </a:r>
            <a:r>
              <a:rPr lang="en-GB" b="0" dirty="0">
                <a:solidFill>
                  <a:srgbClr val="939293"/>
                </a:solidFill>
                <a:effectLst/>
                <a:latin typeface="Menlo" panose="020B0609030804020204" pitchFamily="49" charset="0"/>
              </a:rPr>
              <a:t>,</a:t>
            </a:r>
            <a:r>
              <a:rPr lang="en-GB" b="0" dirty="0">
                <a:solidFill>
                  <a:srgbClr val="FCFCFA"/>
                </a:solidFill>
                <a:effectLst/>
                <a:latin typeface="Menlo" panose="020B0609030804020204" pitchFamily="49" charset="0"/>
              </a:rPr>
              <a:t> </a:t>
            </a:r>
            <a:r>
              <a:rPr lang="en-GB" b="0" i="1" dirty="0">
                <a:solidFill>
                  <a:srgbClr val="FC9867"/>
                </a:solidFill>
                <a:effectLst/>
                <a:latin typeface="Menlo" panose="020B0609030804020204" pitchFamily="49" charset="0"/>
              </a:rPr>
              <a:t>a</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1</a:t>
            </a:r>
            <a:r>
              <a:rPr lang="en-GB" b="0" dirty="0">
                <a:solidFill>
                  <a:srgbClr val="939293"/>
                </a:solidFill>
                <a:effectLst/>
                <a:latin typeface="Menlo" panose="020B0609030804020204" pitchFamily="49" charset="0"/>
              </a:rPr>
              <a:t>):</a:t>
            </a:r>
            <a:endParaRPr lang="en-GB" b="0" dirty="0">
              <a:solidFill>
                <a:srgbClr val="FCFCFA"/>
              </a:solidFill>
              <a:effectLst/>
              <a:latin typeface="Menlo" panose="020B0609030804020204" pitchFamily="49" charset="0"/>
            </a:endParaRPr>
          </a:p>
          <a:p>
            <a:r>
              <a:rPr lang="en-GB" b="0" dirty="0">
                <a:solidFill>
                  <a:srgbClr val="FF6188"/>
                </a:solidFill>
                <a:effectLst/>
                <a:latin typeface="Menlo" panose="020B0609030804020204" pitchFamily="49" charset="0"/>
              </a:rPr>
              <a:t>	return</a:t>
            </a:r>
            <a:r>
              <a:rPr lang="en-GB" b="0" dirty="0">
                <a:solidFill>
                  <a:srgbClr val="FCFCFA"/>
                </a:solidFill>
                <a:effectLst/>
                <a:latin typeface="Menlo" panose="020B0609030804020204" pitchFamily="49" charset="0"/>
              </a:rPr>
              <a:t> a</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x</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2</a:t>
            </a:r>
            <a:endParaRPr lang="en-GB" b="0" dirty="0">
              <a:solidFill>
                <a:srgbClr val="FCFCFA"/>
              </a:solidFill>
              <a:effectLst/>
              <a:latin typeface="Menlo" panose="020B0609030804020204" pitchFamily="49" charset="0"/>
            </a:endParaRPr>
          </a:p>
        </p:txBody>
      </p:sp>
      <p:pic>
        <p:nvPicPr>
          <p:cNvPr id="50" name="Picture 49">
            <a:extLst>
              <a:ext uri="{FF2B5EF4-FFF2-40B4-BE49-F238E27FC236}">
                <a16:creationId xmlns:a16="http://schemas.microsoft.com/office/drawing/2014/main" id="{29C0C0A8-1E3D-3776-47A2-F51BCC9905B0}"/>
              </a:ext>
            </a:extLst>
          </p:cNvPr>
          <p:cNvPicPr>
            <a:picLocks noChangeAspect="1"/>
          </p:cNvPicPr>
          <p:nvPr/>
        </p:nvPicPr>
        <p:blipFill>
          <a:blip r:embed="rId7"/>
          <a:stretch>
            <a:fillRect/>
          </a:stretch>
        </p:blipFill>
        <p:spPr>
          <a:xfrm>
            <a:off x="6940250" y="2544138"/>
            <a:ext cx="4923850" cy="3819926"/>
          </a:xfrm>
          <a:prstGeom prst="rect">
            <a:avLst/>
          </a:prstGeom>
        </p:spPr>
      </p:pic>
    </p:spTree>
    <p:extLst>
      <p:ext uri="{BB962C8B-B14F-4D97-AF65-F5344CB8AC3E}">
        <p14:creationId xmlns:p14="http://schemas.microsoft.com/office/powerpoint/2010/main" val="378247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5A906BA4-67D1-8313-E8A7-A6CDF5EB0B2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CA7B44D-F6AB-2319-8721-468E910A3CCF}"/>
              </a:ext>
            </a:extLst>
          </p:cNvPr>
          <p:cNvGrpSpPr/>
          <p:nvPr/>
        </p:nvGrpSpPr>
        <p:grpSpPr>
          <a:xfrm>
            <a:off x="-261258" y="1094014"/>
            <a:ext cx="12453258" cy="70755"/>
            <a:chOff x="-261258" y="1094014"/>
            <a:chExt cx="12453258" cy="70755"/>
          </a:xfrm>
        </p:grpSpPr>
        <p:cxnSp>
          <p:nvCxnSpPr>
            <p:cNvPr id="10" name="Straight Connector 9">
              <a:extLst>
                <a:ext uri="{FF2B5EF4-FFF2-40B4-BE49-F238E27FC236}">
                  <a16:creationId xmlns:a16="http://schemas.microsoft.com/office/drawing/2014/main" id="{D03F1D9F-93B6-ED78-4A46-DB2FBF261C25}"/>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7FF156A-4223-DF44-59BD-D91DE59FD070}"/>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4" name="Picture 43">
            <a:extLst>
              <a:ext uri="{FF2B5EF4-FFF2-40B4-BE49-F238E27FC236}">
                <a16:creationId xmlns:a16="http://schemas.microsoft.com/office/drawing/2014/main" id="{EB36CF3B-E7AD-02AB-B36F-604F5A22857B}"/>
              </a:ext>
            </a:extLst>
          </p:cNvPr>
          <p:cNvPicPr>
            <a:picLocks noChangeAspect="1"/>
          </p:cNvPicPr>
          <p:nvPr/>
        </p:nvPicPr>
        <p:blipFill>
          <a:blip r:embed="rId2"/>
          <a:stretch>
            <a:fillRect/>
          </a:stretch>
        </p:blipFill>
        <p:spPr>
          <a:xfrm>
            <a:off x="6942783" y="2505433"/>
            <a:ext cx="4928913" cy="3843485"/>
          </a:xfrm>
          <a:prstGeom prst="rect">
            <a:avLst/>
          </a:prstGeom>
        </p:spPr>
      </p:pic>
      <p:pic>
        <p:nvPicPr>
          <p:cNvPr id="43" name="Picture 42">
            <a:extLst>
              <a:ext uri="{FF2B5EF4-FFF2-40B4-BE49-F238E27FC236}">
                <a16:creationId xmlns:a16="http://schemas.microsoft.com/office/drawing/2014/main" id="{3161AC32-0E98-087B-0702-2273D9C2B554}"/>
              </a:ext>
            </a:extLst>
          </p:cNvPr>
          <p:cNvPicPr>
            <a:picLocks noChangeAspect="1"/>
          </p:cNvPicPr>
          <p:nvPr/>
        </p:nvPicPr>
        <p:blipFill>
          <a:blip r:embed="rId3"/>
          <a:stretch>
            <a:fillRect/>
          </a:stretch>
        </p:blipFill>
        <p:spPr>
          <a:xfrm>
            <a:off x="6937721" y="2505432"/>
            <a:ext cx="4928913" cy="3843485"/>
          </a:xfrm>
          <a:prstGeom prst="rect">
            <a:avLst/>
          </a:prstGeom>
        </p:spPr>
      </p:pic>
      <p:pic>
        <p:nvPicPr>
          <p:cNvPr id="42" name="Picture 41">
            <a:extLst>
              <a:ext uri="{FF2B5EF4-FFF2-40B4-BE49-F238E27FC236}">
                <a16:creationId xmlns:a16="http://schemas.microsoft.com/office/drawing/2014/main" id="{E110C130-1380-520C-457D-55FAC57104A0}"/>
              </a:ext>
            </a:extLst>
          </p:cNvPr>
          <p:cNvPicPr>
            <a:picLocks noChangeAspect="1"/>
          </p:cNvPicPr>
          <p:nvPr/>
        </p:nvPicPr>
        <p:blipFill>
          <a:blip r:embed="rId4"/>
          <a:stretch>
            <a:fillRect/>
          </a:stretch>
        </p:blipFill>
        <p:spPr>
          <a:xfrm>
            <a:off x="6937721" y="2535727"/>
            <a:ext cx="4928913" cy="3843485"/>
          </a:xfrm>
          <a:prstGeom prst="rect">
            <a:avLst/>
          </a:prstGeom>
        </p:spPr>
      </p:pic>
      <p:pic>
        <p:nvPicPr>
          <p:cNvPr id="40" name="Picture 39">
            <a:extLst>
              <a:ext uri="{FF2B5EF4-FFF2-40B4-BE49-F238E27FC236}">
                <a16:creationId xmlns:a16="http://schemas.microsoft.com/office/drawing/2014/main" id="{062EBF14-AD42-02B0-0D61-BDE8CC968A88}"/>
              </a:ext>
            </a:extLst>
          </p:cNvPr>
          <p:cNvPicPr>
            <a:picLocks noChangeAspect="1"/>
          </p:cNvPicPr>
          <p:nvPr/>
        </p:nvPicPr>
        <p:blipFill>
          <a:blip r:embed="rId5"/>
          <a:stretch>
            <a:fillRect/>
          </a:stretch>
        </p:blipFill>
        <p:spPr>
          <a:xfrm>
            <a:off x="6937720" y="2491044"/>
            <a:ext cx="4928913" cy="3843485"/>
          </a:xfrm>
          <a:prstGeom prst="rect">
            <a:avLst/>
          </a:prstGeom>
        </p:spPr>
      </p:pic>
      <p:pic>
        <p:nvPicPr>
          <p:cNvPr id="41" name="Picture 40">
            <a:extLst>
              <a:ext uri="{FF2B5EF4-FFF2-40B4-BE49-F238E27FC236}">
                <a16:creationId xmlns:a16="http://schemas.microsoft.com/office/drawing/2014/main" id="{C3996B9C-95A1-0BB3-AFF5-316F238EFD2A}"/>
              </a:ext>
            </a:extLst>
          </p:cNvPr>
          <p:cNvPicPr>
            <a:picLocks noChangeAspect="1"/>
          </p:cNvPicPr>
          <p:nvPr/>
        </p:nvPicPr>
        <p:blipFill>
          <a:blip r:embed="rId6"/>
          <a:stretch>
            <a:fillRect/>
          </a:stretch>
        </p:blipFill>
        <p:spPr>
          <a:xfrm>
            <a:off x="6937719" y="2491044"/>
            <a:ext cx="4928913" cy="3843485"/>
          </a:xfrm>
          <a:prstGeom prst="rect">
            <a:avLst/>
          </a:prstGeom>
        </p:spPr>
      </p:pic>
      <p:pic>
        <p:nvPicPr>
          <p:cNvPr id="4" name="Camera 3">
            <a:extLst>
              <a:ext uri="{FF2B5EF4-FFF2-40B4-BE49-F238E27FC236}">
                <a16:creationId xmlns:a16="http://schemas.microsoft.com/office/drawing/2014/main" id="{1CF110BD-E5C5-6FC4-9E9D-6D0B5E9EB526}"/>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BC87340E-4ADF-9233-93F7-88406E8AFA7C}"/>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Simplest Emulator</a:t>
            </a:r>
          </a:p>
        </p:txBody>
      </p:sp>
      <p:sp>
        <p:nvSpPr>
          <p:cNvPr id="3" name="Content Placeholder 2">
            <a:extLst>
              <a:ext uri="{FF2B5EF4-FFF2-40B4-BE49-F238E27FC236}">
                <a16:creationId xmlns:a16="http://schemas.microsoft.com/office/drawing/2014/main" id="{12A8FD9D-ED13-A0D1-839F-781BD752BA04}"/>
              </a:ext>
            </a:extLst>
          </p:cNvPr>
          <p:cNvSpPr>
            <a:spLocks noGrp="1"/>
          </p:cNvSpPr>
          <p:nvPr>
            <p:ph idx="1"/>
          </p:nvPr>
        </p:nvSpPr>
        <p:spPr>
          <a:xfrm>
            <a:off x="652849" y="1787383"/>
            <a:ext cx="10515600" cy="4351338"/>
          </a:xfrm>
        </p:spPr>
        <p:txBody>
          <a:bodyPr/>
          <a:lstStyle/>
          <a:p>
            <a:pPr marL="0" indent="0">
              <a:buNone/>
            </a:pPr>
            <a:r>
              <a:rPr lang="en-GB" b="1" dirty="0">
                <a:latin typeface="Arial" panose="020B0604020202020204" pitchFamily="34" charset="0"/>
                <a:cs typeface="Arial" panose="020B0604020202020204" pitchFamily="34" charset="0"/>
              </a:rPr>
              <a:t>A linear interpolator … </a:t>
            </a:r>
            <a:r>
              <a:rPr lang="en-GB" dirty="0">
                <a:latin typeface="Arial" panose="020B0604020202020204" pitchFamily="34" charset="0"/>
                <a:cs typeface="Arial" panose="020B0604020202020204" pitchFamily="34" charset="0"/>
              </a:rPr>
              <a:t>Emulators in their simplest forms can be reduced to basic interpolators </a:t>
            </a:r>
            <a:endParaRPr lang="en-GB"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7ADD78-2FD8-A62E-892E-4F26DF60ACEF}"/>
                  </a:ext>
                </a:extLst>
              </p:cNvPr>
              <p:cNvSpPr txBox="1"/>
              <p:nvPr/>
            </p:nvSpPr>
            <p:spPr>
              <a:xfrm>
                <a:off x="2358385" y="4409197"/>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𝑓</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oMath>
                  </m:oMathPara>
                </a14:m>
                <a:endParaRPr lang="en-GB" sz="2800" dirty="0"/>
              </a:p>
            </p:txBody>
          </p:sp>
        </mc:Choice>
        <mc:Fallback xmlns="">
          <p:sp>
            <p:nvSpPr>
              <p:cNvPr id="11" name="TextBox 10">
                <a:extLst>
                  <a:ext uri="{FF2B5EF4-FFF2-40B4-BE49-F238E27FC236}">
                    <a16:creationId xmlns:a16="http://schemas.microsoft.com/office/drawing/2014/main" id="{C57ADD78-2FD8-A62E-892E-4F26DF60ACEF}"/>
                  </a:ext>
                </a:extLst>
              </p:cNvPr>
              <p:cNvSpPr txBox="1">
                <a:spLocks noRot="1" noChangeAspect="1" noMove="1" noResize="1" noEditPoints="1" noAdjustHandles="1" noChangeArrowheads="1" noChangeShapeType="1" noTextEdit="1"/>
              </p:cNvSpPr>
              <p:nvPr/>
            </p:nvSpPr>
            <p:spPr>
              <a:xfrm>
                <a:off x="2358385" y="4409197"/>
                <a:ext cx="2656703" cy="430887"/>
              </a:xfrm>
              <a:prstGeom prst="rect">
                <a:avLst/>
              </a:prstGeom>
              <a:blipFill>
                <a:blip r:embed="rId9"/>
                <a:stretch>
                  <a:fillRect t="-2857" b="-31429"/>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0AE06E78-E316-CB7E-870F-EC0A55144ED8}"/>
              </a:ext>
            </a:extLst>
          </p:cNvPr>
          <p:cNvSpPr txBox="1"/>
          <p:nvPr/>
        </p:nvSpPr>
        <p:spPr>
          <a:xfrm>
            <a:off x="2765560" y="2906698"/>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145A3521-82E1-15FE-FF02-E2BE32384ACD}"/>
              </a:ext>
            </a:extLst>
          </p:cNvPr>
          <p:cNvSpPr txBox="1"/>
          <p:nvPr/>
        </p:nvSpPr>
        <p:spPr>
          <a:xfrm>
            <a:off x="-307449" y="2876524"/>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a:t>
            </a:r>
          </a:p>
        </p:txBody>
      </p:sp>
      <p:sp>
        <p:nvSpPr>
          <p:cNvPr id="16" name="TextBox 15">
            <a:extLst>
              <a:ext uri="{FF2B5EF4-FFF2-40B4-BE49-F238E27FC236}">
                <a16:creationId xmlns:a16="http://schemas.microsoft.com/office/drawing/2014/main" id="{C832AFB4-5D3B-A728-AF88-78B6F27F5F11}"/>
              </a:ext>
            </a:extLst>
          </p:cNvPr>
          <p:cNvSpPr txBox="1"/>
          <p:nvPr/>
        </p:nvSpPr>
        <p:spPr>
          <a:xfrm>
            <a:off x="4748529" y="2998049"/>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a:t>
            </a:r>
          </a:p>
        </p:txBody>
      </p:sp>
      <p:cxnSp>
        <p:nvCxnSpPr>
          <p:cNvPr id="18" name="Straight Arrow Connector 17">
            <a:extLst>
              <a:ext uri="{FF2B5EF4-FFF2-40B4-BE49-F238E27FC236}">
                <a16:creationId xmlns:a16="http://schemas.microsoft.com/office/drawing/2014/main" id="{0D38468B-1840-950B-6F09-C99A8B33A334}"/>
              </a:ext>
            </a:extLst>
          </p:cNvPr>
          <p:cNvCxnSpPr>
            <a:cxnSpLocks/>
          </p:cNvCxnSpPr>
          <p:nvPr/>
        </p:nvCxnSpPr>
        <p:spPr>
          <a:xfrm>
            <a:off x="1020902" y="3831495"/>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D1CE668-B143-8F04-47A0-DBD7097C3B50}"/>
              </a:ext>
            </a:extLst>
          </p:cNvPr>
          <p:cNvCxnSpPr>
            <a:cxnSpLocks/>
            <a:endCxn id="23" idx="0"/>
          </p:cNvCxnSpPr>
          <p:nvPr/>
        </p:nvCxnSpPr>
        <p:spPr>
          <a:xfrm>
            <a:off x="6082475" y="3542750"/>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558C690B-3903-90DE-9516-916046DD1C86}"/>
              </a:ext>
            </a:extLst>
          </p:cNvPr>
          <p:cNvSpPr/>
          <p:nvPr/>
        </p:nvSpPr>
        <p:spPr>
          <a:xfrm>
            <a:off x="2248636" y="4273047"/>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ADAB19-0945-FBDB-D7DF-E761A89DD275}"/>
                  </a:ext>
                </a:extLst>
              </p:cNvPr>
              <p:cNvSpPr txBox="1"/>
              <p:nvPr/>
            </p:nvSpPr>
            <p:spPr>
              <a:xfrm>
                <a:off x="-304211" y="4389341"/>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2" name="TextBox 21">
                <a:extLst>
                  <a:ext uri="{FF2B5EF4-FFF2-40B4-BE49-F238E27FC236}">
                    <a16:creationId xmlns:a16="http://schemas.microsoft.com/office/drawing/2014/main" id="{4EADAB19-0945-FBDB-D7DF-E761A89DD275}"/>
                  </a:ext>
                </a:extLst>
              </p:cNvPr>
              <p:cNvSpPr txBox="1">
                <a:spLocks noRot="1" noChangeAspect="1" noMove="1" noResize="1" noEditPoints="1" noAdjustHandles="1" noChangeArrowheads="1" noChangeShapeType="1" noTextEdit="1"/>
              </p:cNvSpPr>
              <p:nvPr/>
            </p:nvSpPr>
            <p:spPr>
              <a:xfrm>
                <a:off x="-304211" y="4389341"/>
                <a:ext cx="2656703" cy="43088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1BC80-34D4-7077-C187-7F8BEF3893A6}"/>
                  </a:ext>
                </a:extLst>
              </p:cNvPr>
              <p:cNvSpPr txBox="1"/>
              <p:nvPr/>
            </p:nvSpPr>
            <p:spPr>
              <a:xfrm>
                <a:off x="4767648" y="4361295"/>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xmlns="">
          <p:sp>
            <p:nvSpPr>
              <p:cNvPr id="23" name="TextBox 22">
                <a:extLst>
                  <a:ext uri="{FF2B5EF4-FFF2-40B4-BE49-F238E27FC236}">
                    <a16:creationId xmlns:a16="http://schemas.microsoft.com/office/drawing/2014/main" id="{61E1BC80-34D4-7077-C187-7F8BEF3893A6}"/>
                  </a:ext>
                </a:extLst>
              </p:cNvPr>
              <p:cNvSpPr txBox="1">
                <a:spLocks noRot="1" noChangeAspect="1" noMove="1" noResize="1" noEditPoints="1" noAdjustHandles="1" noChangeArrowheads="1" noChangeShapeType="1" noTextEdit="1"/>
              </p:cNvSpPr>
              <p:nvPr/>
            </p:nvSpPr>
            <p:spPr>
              <a:xfrm>
                <a:off x="4767648" y="4361295"/>
                <a:ext cx="2656703" cy="430887"/>
              </a:xfrm>
              <a:prstGeom prst="rect">
                <a:avLst/>
              </a:prstGeom>
              <a:blipFill>
                <a:blip r:embed="rId11"/>
                <a:stretch>
                  <a:fillRect b="-20000"/>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3DB761DF-3458-A626-DBA0-65B4D41459F4}"/>
              </a:ext>
            </a:extLst>
          </p:cNvPr>
          <p:cNvCxnSpPr/>
          <p:nvPr/>
        </p:nvCxnSpPr>
        <p:spPr>
          <a:xfrm>
            <a:off x="1457804" y="4604784"/>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896BA863-1D3B-4E7B-A0A6-16AA4E331E97}"/>
              </a:ext>
            </a:extLst>
          </p:cNvPr>
          <p:cNvCxnSpPr/>
          <p:nvPr/>
        </p:nvCxnSpPr>
        <p:spPr>
          <a:xfrm>
            <a:off x="5059214" y="4647807"/>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882F06C9-F06B-F60A-B013-A1A701456571}"/>
              </a:ext>
            </a:extLst>
          </p:cNvPr>
          <p:cNvSpPr txBox="1"/>
          <p:nvPr/>
        </p:nvSpPr>
        <p:spPr>
          <a:xfrm>
            <a:off x="1457804" y="5680714"/>
            <a:ext cx="4638196" cy="646331"/>
          </a:xfrm>
          <a:prstGeom prst="rect">
            <a:avLst/>
          </a:prstGeom>
          <a:solidFill>
            <a:srgbClr val="2C2A2E"/>
          </a:solidFill>
        </p:spPr>
        <p:txBody>
          <a:bodyPr wrap="square">
            <a:spAutoFit/>
          </a:bodyPr>
          <a:lstStyle/>
          <a:p>
            <a:r>
              <a:rPr lang="en-GB" b="0" i="1" dirty="0">
                <a:solidFill>
                  <a:srgbClr val="78DCE8"/>
                </a:solidFill>
                <a:effectLst/>
                <a:latin typeface="Menlo" panose="020B0609030804020204" pitchFamily="49" charset="0"/>
              </a:rPr>
              <a:t>def</a:t>
            </a:r>
            <a:r>
              <a:rPr lang="en-GB" b="0" dirty="0">
                <a:solidFill>
                  <a:srgbClr val="FCFCFA"/>
                </a:solidFill>
                <a:effectLst/>
                <a:latin typeface="Menlo" panose="020B0609030804020204" pitchFamily="49" charset="0"/>
              </a:rPr>
              <a:t> </a:t>
            </a:r>
            <a:r>
              <a:rPr lang="en-GB" b="0" dirty="0">
                <a:solidFill>
                  <a:srgbClr val="A9DC76"/>
                </a:solidFill>
                <a:effectLst/>
                <a:latin typeface="Menlo" panose="020B0609030804020204" pitchFamily="49" charset="0"/>
              </a:rPr>
              <a:t>polynomial_equation</a:t>
            </a:r>
            <a:r>
              <a:rPr lang="en-GB" b="0" dirty="0">
                <a:solidFill>
                  <a:srgbClr val="939293"/>
                </a:solidFill>
                <a:effectLst/>
                <a:latin typeface="Menlo" panose="020B0609030804020204" pitchFamily="49" charset="0"/>
              </a:rPr>
              <a:t>(</a:t>
            </a:r>
            <a:r>
              <a:rPr lang="en-GB" b="0" i="1" dirty="0">
                <a:solidFill>
                  <a:srgbClr val="FC9867"/>
                </a:solidFill>
                <a:effectLst/>
                <a:latin typeface="Menlo" panose="020B0609030804020204" pitchFamily="49" charset="0"/>
              </a:rPr>
              <a:t>x</a:t>
            </a:r>
            <a:r>
              <a:rPr lang="en-GB" b="0" dirty="0">
                <a:solidFill>
                  <a:srgbClr val="939293"/>
                </a:solidFill>
                <a:effectLst/>
                <a:latin typeface="Menlo" panose="020B0609030804020204" pitchFamily="49" charset="0"/>
              </a:rPr>
              <a:t>,</a:t>
            </a:r>
            <a:r>
              <a:rPr lang="en-GB" b="0" dirty="0">
                <a:solidFill>
                  <a:srgbClr val="FCFCFA"/>
                </a:solidFill>
                <a:effectLst/>
                <a:latin typeface="Menlo" panose="020B0609030804020204" pitchFamily="49" charset="0"/>
              </a:rPr>
              <a:t> </a:t>
            </a:r>
            <a:r>
              <a:rPr lang="en-GB" b="0" i="1" dirty="0">
                <a:solidFill>
                  <a:srgbClr val="FC9867"/>
                </a:solidFill>
                <a:effectLst/>
                <a:latin typeface="Menlo" panose="020B0609030804020204" pitchFamily="49" charset="0"/>
              </a:rPr>
              <a:t>a</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1</a:t>
            </a:r>
            <a:r>
              <a:rPr lang="en-GB" b="0" dirty="0">
                <a:solidFill>
                  <a:srgbClr val="939293"/>
                </a:solidFill>
                <a:effectLst/>
                <a:latin typeface="Menlo" panose="020B0609030804020204" pitchFamily="49" charset="0"/>
              </a:rPr>
              <a:t>):</a:t>
            </a:r>
            <a:endParaRPr lang="en-GB" b="0" dirty="0">
              <a:solidFill>
                <a:srgbClr val="FCFCFA"/>
              </a:solidFill>
              <a:effectLst/>
              <a:latin typeface="Menlo" panose="020B0609030804020204" pitchFamily="49" charset="0"/>
            </a:endParaRPr>
          </a:p>
          <a:p>
            <a:r>
              <a:rPr lang="en-GB" b="0" dirty="0">
                <a:solidFill>
                  <a:srgbClr val="FF6188"/>
                </a:solidFill>
                <a:effectLst/>
                <a:latin typeface="Menlo" panose="020B0609030804020204" pitchFamily="49" charset="0"/>
              </a:rPr>
              <a:t>	return</a:t>
            </a:r>
            <a:r>
              <a:rPr lang="en-GB" b="0" dirty="0">
                <a:solidFill>
                  <a:srgbClr val="FCFCFA"/>
                </a:solidFill>
                <a:effectLst/>
                <a:latin typeface="Menlo" panose="020B0609030804020204" pitchFamily="49" charset="0"/>
              </a:rPr>
              <a:t> a</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x</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2</a:t>
            </a:r>
            <a:endParaRPr lang="en-GB" b="0" dirty="0">
              <a:solidFill>
                <a:srgbClr val="FCFCFA"/>
              </a:solidFill>
              <a:effectLst/>
              <a:latin typeface="Menlo" panose="020B0609030804020204" pitchFamily="49" charset="0"/>
            </a:endParaRPr>
          </a:p>
        </p:txBody>
      </p:sp>
      <p:pic>
        <p:nvPicPr>
          <p:cNvPr id="5" name="Picture 4">
            <a:extLst>
              <a:ext uri="{FF2B5EF4-FFF2-40B4-BE49-F238E27FC236}">
                <a16:creationId xmlns:a16="http://schemas.microsoft.com/office/drawing/2014/main" id="{67B3D56F-D2EF-ABD7-1BDF-062E2C957B7B}"/>
              </a:ext>
            </a:extLst>
          </p:cNvPr>
          <p:cNvPicPr>
            <a:picLocks noChangeAspect="1"/>
          </p:cNvPicPr>
          <p:nvPr/>
        </p:nvPicPr>
        <p:blipFill>
          <a:blip r:embed="rId12"/>
          <a:srcRect l="2670" t="12907" r="2534"/>
          <a:stretch/>
        </p:blipFill>
        <p:spPr>
          <a:xfrm>
            <a:off x="1452741" y="5680713"/>
            <a:ext cx="4629734" cy="635581"/>
          </a:xfrm>
          <a:prstGeom prst="rect">
            <a:avLst/>
          </a:prstGeom>
        </p:spPr>
      </p:pic>
    </p:spTree>
    <p:extLst>
      <p:ext uri="{BB962C8B-B14F-4D97-AF65-F5344CB8AC3E}">
        <p14:creationId xmlns:p14="http://schemas.microsoft.com/office/powerpoint/2010/main" val="80065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6DF"/>
        </a:solidFill>
        <a:effectLst/>
      </p:bgPr>
    </p:bg>
    <p:spTree>
      <p:nvGrpSpPr>
        <p:cNvPr id="1" name="">
          <a:extLst>
            <a:ext uri="{FF2B5EF4-FFF2-40B4-BE49-F238E27FC236}">
              <a16:creationId xmlns:a16="http://schemas.microsoft.com/office/drawing/2014/main" id="{B531A9C8-380F-14C8-33DE-0A33C5A6F8D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DB770BD-499A-8AA6-F6AE-E02413423077}"/>
              </a:ext>
            </a:extLst>
          </p:cNvPr>
          <p:cNvGrpSpPr/>
          <p:nvPr/>
        </p:nvGrpSpPr>
        <p:grpSpPr>
          <a:xfrm>
            <a:off x="-261258" y="1094014"/>
            <a:ext cx="12453258" cy="70755"/>
            <a:chOff x="-261258" y="1094014"/>
            <a:chExt cx="12453258" cy="70755"/>
          </a:xfrm>
        </p:grpSpPr>
        <p:cxnSp>
          <p:nvCxnSpPr>
            <p:cNvPr id="10" name="Straight Connector 9">
              <a:extLst>
                <a:ext uri="{FF2B5EF4-FFF2-40B4-BE49-F238E27FC236}">
                  <a16:creationId xmlns:a16="http://schemas.microsoft.com/office/drawing/2014/main" id="{3304022E-161C-63A9-636C-130151573D9C}"/>
                </a:ext>
              </a:extLst>
            </p:cNvPr>
            <p:cNvCxnSpPr>
              <a:cxnSpLocks/>
            </p:cNvCxnSpPr>
            <p:nvPr/>
          </p:nvCxnSpPr>
          <p:spPr>
            <a:xfrm>
              <a:off x="-261257" y="1094014"/>
              <a:ext cx="1245325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6C90A88-149C-9883-E8E3-A3AA2F0A52E5}"/>
                </a:ext>
              </a:extLst>
            </p:cNvPr>
            <p:cNvCxnSpPr>
              <a:cxnSpLocks/>
            </p:cNvCxnSpPr>
            <p:nvPr/>
          </p:nvCxnSpPr>
          <p:spPr>
            <a:xfrm>
              <a:off x="-261258" y="1164769"/>
              <a:ext cx="12453258" cy="0"/>
            </a:xfrm>
            <a:prstGeom prst="line">
              <a:avLst/>
            </a:prstGeom>
            <a:ln w="25400"/>
          </p:spPr>
          <p:style>
            <a:lnRef idx="1">
              <a:schemeClr val="dk1"/>
            </a:lnRef>
            <a:fillRef idx="0">
              <a:schemeClr val="dk1"/>
            </a:fillRef>
            <a:effectRef idx="0">
              <a:schemeClr val="dk1"/>
            </a:effectRef>
            <a:fontRef idx="minor">
              <a:schemeClr val="tx1"/>
            </a:fontRef>
          </p:style>
        </p:cxnSp>
      </p:grpSp>
      <p:pic>
        <p:nvPicPr>
          <p:cNvPr id="4" name="Camera 3">
            <a:extLst>
              <a:ext uri="{FF2B5EF4-FFF2-40B4-BE49-F238E27FC236}">
                <a16:creationId xmlns:a16="http://schemas.microsoft.com/office/drawing/2014/main" id="{326B74B2-9F86-3D21-48CF-2088B1F317CA}"/>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219942" y="0"/>
            <a:ext cx="2982944" cy="1677906"/>
          </a:xfrm>
          <a:prstGeom prst="rect">
            <a:avLst/>
          </a:prstGeom>
          <a:ln>
            <a:solidFill>
              <a:schemeClr val="tx1"/>
            </a:solidFill>
          </a:ln>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76397EE4-8C1F-633D-76E8-AD7C2A267CB2}"/>
              </a:ext>
            </a:extLst>
          </p:cNvPr>
          <p:cNvSpPr>
            <a:spLocks noGrp="1"/>
          </p:cNvSpPr>
          <p:nvPr>
            <p:ph type="title"/>
          </p:nvPr>
        </p:nvSpPr>
        <p:spPr>
          <a:xfrm>
            <a:off x="437508" y="-9850"/>
            <a:ext cx="10515600" cy="1325563"/>
          </a:xfrm>
        </p:spPr>
        <p:txBody>
          <a:bodyPr/>
          <a:lstStyle/>
          <a:p>
            <a:r>
              <a:rPr lang="en-GB" dirty="0">
                <a:latin typeface="Arial" panose="020B0604020202020204" pitchFamily="34" charset="0"/>
                <a:cs typeface="Arial" panose="020B0604020202020204" pitchFamily="34" charset="0"/>
              </a:rPr>
              <a:t>The Simplest Astro Emulator</a:t>
            </a:r>
          </a:p>
        </p:txBody>
      </p:sp>
      <p:sp>
        <p:nvSpPr>
          <p:cNvPr id="3" name="Content Placeholder 2">
            <a:extLst>
              <a:ext uri="{FF2B5EF4-FFF2-40B4-BE49-F238E27FC236}">
                <a16:creationId xmlns:a16="http://schemas.microsoft.com/office/drawing/2014/main" id="{5243E6F2-D441-6F7B-B015-05D428C8B218}"/>
              </a:ext>
            </a:extLst>
          </p:cNvPr>
          <p:cNvSpPr>
            <a:spLocks noGrp="1"/>
          </p:cNvSpPr>
          <p:nvPr>
            <p:ph idx="1"/>
          </p:nvPr>
        </p:nvSpPr>
        <p:spPr>
          <a:xfrm>
            <a:off x="652849" y="1787383"/>
            <a:ext cx="10515600" cy="4351338"/>
          </a:xfrm>
        </p:spPr>
        <p:txBody>
          <a:bodyPr/>
          <a:lstStyle/>
          <a:p>
            <a:pPr marL="0" indent="0">
              <a:buNone/>
            </a:pPr>
            <a:r>
              <a:rPr lang="en-GB" b="1" dirty="0">
                <a:latin typeface="Arial" panose="020B0604020202020204" pitchFamily="34" charset="0"/>
                <a:cs typeface="Arial" panose="020B0604020202020204" pitchFamily="34" charset="0"/>
              </a:rPr>
              <a:t>A linear interpolator … </a:t>
            </a:r>
            <a:r>
              <a:rPr lang="en-GB" dirty="0">
                <a:latin typeface="Arial" panose="020B0604020202020204" pitchFamily="34" charset="0"/>
                <a:cs typeface="Arial" panose="020B0604020202020204" pitchFamily="34" charset="0"/>
              </a:rPr>
              <a:t>Emulators in their simplest forms can be reduced to basic interpolators </a:t>
            </a:r>
            <a:endParaRPr lang="en-GB"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DF4167-D1F1-CAC2-BCC5-38154D26F330}"/>
                  </a:ext>
                </a:extLst>
              </p:cNvPr>
              <p:cNvSpPr txBox="1"/>
              <p:nvPr/>
            </p:nvSpPr>
            <p:spPr>
              <a:xfrm>
                <a:off x="2358385" y="4409197"/>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𝐹𝑙𝑢𝑥</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𝜎</m:t>
                          </m:r>
                        </m:e>
                        <m:sub>
                          <m:r>
                            <a:rPr lang="en-GB" sz="2800" b="0" i="1" smtClean="0">
                              <a:latin typeface="Cambria Math" panose="02040503050406030204" pitchFamily="18" charset="0"/>
                            </a:rPr>
                            <m:t>𝑆𝐵</m:t>
                          </m:r>
                        </m:sub>
                      </m:sSub>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𝑇</m:t>
                          </m:r>
                        </m:e>
                        <m:sup>
                          <m:r>
                            <a:rPr lang="en-GB" sz="2800" b="0" i="1" smtClean="0">
                              <a:latin typeface="Cambria Math" panose="02040503050406030204" pitchFamily="18" charset="0"/>
                            </a:rPr>
                            <m:t>4</m:t>
                          </m:r>
                        </m:sup>
                      </m:sSup>
                    </m:oMath>
                  </m:oMathPara>
                </a14:m>
                <a:endParaRPr lang="en-GB" sz="2800" dirty="0"/>
              </a:p>
            </p:txBody>
          </p:sp>
        </mc:Choice>
        <mc:Fallback xmlns="">
          <p:sp>
            <p:nvSpPr>
              <p:cNvPr id="11" name="TextBox 10">
                <a:extLst>
                  <a:ext uri="{FF2B5EF4-FFF2-40B4-BE49-F238E27FC236}">
                    <a16:creationId xmlns:a16="http://schemas.microsoft.com/office/drawing/2014/main" id="{92DF4167-D1F1-CAC2-BCC5-38154D26F330}"/>
                  </a:ext>
                </a:extLst>
              </p:cNvPr>
              <p:cNvSpPr txBox="1">
                <a:spLocks noRot="1" noChangeAspect="1" noMove="1" noResize="1" noEditPoints="1" noAdjustHandles="1" noChangeArrowheads="1" noChangeShapeType="1" noTextEdit="1"/>
              </p:cNvSpPr>
              <p:nvPr/>
            </p:nvSpPr>
            <p:spPr>
              <a:xfrm>
                <a:off x="2358385" y="4409197"/>
                <a:ext cx="2656703" cy="430887"/>
              </a:xfrm>
              <a:prstGeom prst="rect">
                <a:avLst/>
              </a:prstGeom>
              <a:blipFill>
                <a:blip r:embed="rId4"/>
                <a:stretch>
                  <a:fillRect t="-8571" b="-34286"/>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FEDC4A2A-AF6E-3B95-2A63-0E244C896631}"/>
              </a:ext>
            </a:extLst>
          </p:cNvPr>
          <p:cNvSpPr txBox="1"/>
          <p:nvPr/>
        </p:nvSpPr>
        <p:spPr>
          <a:xfrm>
            <a:off x="2765560" y="2906698"/>
            <a:ext cx="1762898"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Physics</a:t>
            </a:r>
          </a:p>
          <a:p>
            <a:pPr marL="0" indent="0" algn="ctr">
              <a:buNone/>
            </a:pPr>
            <a:r>
              <a:rPr lang="en-GB" sz="2800" dirty="0">
                <a:latin typeface="Arial" panose="020B0604020202020204" pitchFamily="34" charset="0"/>
                <a:cs typeface="Arial" panose="020B0604020202020204" pitchFamily="34" charset="0"/>
              </a:rPr>
              <a:t>Simulator</a:t>
            </a:r>
          </a:p>
        </p:txBody>
      </p:sp>
      <p:sp>
        <p:nvSpPr>
          <p:cNvPr id="15" name="TextBox 14">
            <a:extLst>
              <a:ext uri="{FF2B5EF4-FFF2-40B4-BE49-F238E27FC236}">
                <a16:creationId xmlns:a16="http://schemas.microsoft.com/office/drawing/2014/main" id="{F722D0E0-1E31-9BC5-E59F-96CCD9BED133}"/>
              </a:ext>
            </a:extLst>
          </p:cNvPr>
          <p:cNvSpPr txBox="1"/>
          <p:nvPr/>
        </p:nvSpPr>
        <p:spPr>
          <a:xfrm>
            <a:off x="-307449" y="2876524"/>
            <a:ext cx="2656702" cy="954107"/>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Input parameter</a:t>
            </a:r>
          </a:p>
        </p:txBody>
      </p:sp>
      <p:sp>
        <p:nvSpPr>
          <p:cNvPr id="16" name="TextBox 15">
            <a:extLst>
              <a:ext uri="{FF2B5EF4-FFF2-40B4-BE49-F238E27FC236}">
                <a16:creationId xmlns:a16="http://schemas.microsoft.com/office/drawing/2014/main" id="{C63B5964-CED0-03CE-BDB6-E70588A5F53D}"/>
              </a:ext>
            </a:extLst>
          </p:cNvPr>
          <p:cNvSpPr txBox="1"/>
          <p:nvPr/>
        </p:nvSpPr>
        <p:spPr>
          <a:xfrm>
            <a:off x="4748529" y="2998049"/>
            <a:ext cx="2656702" cy="523220"/>
          </a:xfrm>
          <a:prstGeom prst="rect">
            <a:avLst/>
          </a:prstGeom>
          <a:noFill/>
        </p:spPr>
        <p:txBody>
          <a:bodyPr wrap="square">
            <a:spAutoFit/>
          </a:bodyPr>
          <a:lstStyle/>
          <a:p>
            <a:pPr marL="0" indent="0" algn="ctr">
              <a:buNone/>
            </a:pPr>
            <a:r>
              <a:rPr lang="en-GB" sz="2800" dirty="0">
                <a:latin typeface="Arial" panose="020B0604020202020204" pitchFamily="34" charset="0"/>
                <a:cs typeface="Arial" panose="020B0604020202020204" pitchFamily="34" charset="0"/>
              </a:rPr>
              <a:t>Output</a:t>
            </a:r>
          </a:p>
        </p:txBody>
      </p:sp>
      <p:cxnSp>
        <p:nvCxnSpPr>
          <p:cNvPr id="18" name="Straight Arrow Connector 17">
            <a:extLst>
              <a:ext uri="{FF2B5EF4-FFF2-40B4-BE49-F238E27FC236}">
                <a16:creationId xmlns:a16="http://schemas.microsoft.com/office/drawing/2014/main" id="{C58BFC3A-240A-081B-8A50-43DD15484753}"/>
              </a:ext>
            </a:extLst>
          </p:cNvPr>
          <p:cNvCxnSpPr>
            <a:cxnSpLocks/>
          </p:cNvCxnSpPr>
          <p:nvPr/>
        </p:nvCxnSpPr>
        <p:spPr>
          <a:xfrm>
            <a:off x="1020902" y="3831495"/>
            <a:ext cx="0" cy="5956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D6A4067-2CD3-CA8A-1A04-A24F8D6E676F}"/>
              </a:ext>
            </a:extLst>
          </p:cNvPr>
          <p:cNvCxnSpPr>
            <a:cxnSpLocks/>
            <a:endCxn id="23" idx="0"/>
          </p:cNvCxnSpPr>
          <p:nvPr/>
        </p:nvCxnSpPr>
        <p:spPr>
          <a:xfrm>
            <a:off x="6082475" y="3542750"/>
            <a:ext cx="13525" cy="8185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DBBC21D-AC77-02C6-EA9A-73F387C55C78}"/>
              </a:ext>
            </a:extLst>
          </p:cNvPr>
          <p:cNvSpPr/>
          <p:nvPr/>
        </p:nvSpPr>
        <p:spPr>
          <a:xfrm>
            <a:off x="2248636" y="4273047"/>
            <a:ext cx="2796746" cy="74952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21E22B4-7D01-95F3-B700-CB5975FC6861}"/>
                  </a:ext>
                </a:extLst>
              </p:cNvPr>
              <p:cNvSpPr txBox="1"/>
              <p:nvPr/>
            </p:nvSpPr>
            <p:spPr>
              <a:xfrm>
                <a:off x="-304211" y="4389341"/>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2" name="TextBox 21">
                <a:extLst>
                  <a:ext uri="{FF2B5EF4-FFF2-40B4-BE49-F238E27FC236}">
                    <a16:creationId xmlns:a16="http://schemas.microsoft.com/office/drawing/2014/main" id="{E21E22B4-7D01-95F3-B700-CB5975FC6861}"/>
                  </a:ext>
                </a:extLst>
              </p:cNvPr>
              <p:cNvSpPr txBox="1">
                <a:spLocks noRot="1" noChangeAspect="1" noMove="1" noResize="1" noEditPoints="1" noAdjustHandles="1" noChangeArrowheads="1" noChangeShapeType="1" noTextEdit="1"/>
              </p:cNvSpPr>
              <p:nvPr/>
            </p:nvSpPr>
            <p:spPr>
              <a:xfrm>
                <a:off x="-304211" y="4389341"/>
                <a:ext cx="2656703"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4163DA-2C3E-141D-52C9-FF9A8A1CFB16}"/>
                  </a:ext>
                </a:extLst>
              </p:cNvPr>
              <p:cNvSpPr txBox="1"/>
              <p:nvPr/>
            </p:nvSpPr>
            <p:spPr>
              <a:xfrm>
                <a:off x="4767648" y="4361295"/>
                <a:ext cx="26567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xmlns="">
          <p:sp>
            <p:nvSpPr>
              <p:cNvPr id="23" name="TextBox 22">
                <a:extLst>
                  <a:ext uri="{FF2B5EF4-FFF2-40B4-BE49-F238E27FC236}">
                    <a16:creationId xmlns:a16="http://schemas.microsoft.com/office/drawing/2014/main" id="{F54163DA-2C3E-141D-52C9-FF9A8A1CFB16}"/>
                  </a:ext>
                </a:extLst>
              </p:cNvPr>
              <p:cNvSpPr txBox="1">
                <a:spLocks noRot="1" noChangeAspect="1" noMove="1" noResize="1" noEditPoints="1" noAdjustHandles="1" noChangeArrowheads="1" noChangeShapeType="1" noTextEdit="1"/>
              </p:cNvSpPr>
              <p:nvPr/>
            </p:nvSpPr>
            <p:spPr>
              <a:xfrm>
                <a:off x="4767648" y="4361295"/>
                <a:ext cx="2656703" cy="430887"/>
              </a:xfrm>
              <a:prstGeom prst="rect">
                <a:avLst/>
              </a:prstGeom>
              <a:blipFill>
                <a:blip r:embed="rId6"/>
                <a:stretch>
                  <a:fillRect b="-20000"/>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429323E6-308C-C1A7-6870-E86D8FAA7623}"/>
              </a:ext>
            </a:extLst>
          </p:cNvPr>
          <p:cNvCxnSpPr/>
          <p:nvPr/>
        </p:nvCxnSpPr>
        <p:spPr>
          <a:xfrm>
            <a:off x="1457804" y="4604784"/>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643CC5DF-577C-DABF-6089-F1ECC651A94C}"/>
              </a:ext>
            </a:extLst>
          </p:cNvPr>
          <p:cNvCxnSpPr/>
          <p:nvPr/>
        </p:nvCxnSpPr>
        <p:spPr>
          <a:xfrm>
            <a:off x="5059214" y="4647807"/>
            <a:ext cx="7908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F99B43AC-2925-9A84-F8A6-7C8CF7E724E5}"/>
              </a:ext>
            </a:extLst>
          </p:cNvPr>
          <p:cNvSpPr txBox="1"/>
          <p:nvPr/>
        </p:nvSpPr>
        <p:spPr>
          <a:xfrm>
            <a:off x="997367" y="5542385"/>
            <a:ext cx="5396516" cy="923330"/>
          </a:xfrm>
          <a:prstGeom prst="rect">
            <a:avLst/>
          </a:prstGeom>
          <a:solidFill>
            <a:srgbClr val="2C2A2E"/>
          </a:solidFill>
        </p:spPr>
        <p:txBody>
          <a:bodyPr wrap="square">
            <a:spAutoFit/>
          </a:bodyPr>
          <a:lstStyle/>
          <a:p>
            <a:r>
              <a:rPr lang="en-GB" b="0" i="1" dirty="0">
                <a:solidFill>
                  <a:srgbClr val="78DCE8"/>
                </a:solidFill>
                <a:effectLst/>
                <a:latin typeface="Menlo" panose="020B0609030804020204" pitchFamily="49" charset="0"/>
              </a:rPr>
              <a:t>def</a:t>
            </a:r>
            <a:r>
              <a:rPr lang="en-GB" b="0" dirty="0">
                <a:solidFill>
                  <a:srgbClr val="FCFCFA"/>
                </a:solidFill>
                <a:effectLst/>
                <a:latin typeface="Menlo" panose="020B0609030804020204" pitchFamily="49" charset="0"/>
              </a:rPr>
              <a:t> </a:t>
            </a:r>
            <a:r>
              <a:rPr lang="en-GB" b="0" dirty="0">
                <a:solidFill>
                  <a:srgbClr val="A9DC76"/>
                </a:solidFill>
                <a:effectLst/>
                <a:latin typeface="Menlo" panose="020B0609030804020204" pitchFamily="49" charset="0"/>
              </a:rPr>
              <a:t>star_flux</a:t>
            </a:r>
            <a:r>
              <a:rPr lang="en-GB" b="0" dirty="0">
                <a:solidFill>
                  <a:srgbClr val="939293"/>
                </a:solidFill>
                <a:effectLst/>
                <a:latin typeface="Menlo" panose="020B0609030804020204" pitchFamily="49" charset="0"/>
              </a:rPr>
              <a:t>(</a:t>
            </a:r>
            <a:r>
              <a:rPr lang="en-GB" b="0" i="1" dirty="0">
                <a:solidFill>
                  <a:srgbClr val="FC9867"/>
                </a:solidFill>
                <a:effectLst/>
                <a:latin typeface="Menlo" panose="020B0609030804020204" pitchFamily="49" charset="0"/>
              </a:rPr>
              <a:t>temperature_K</a:t>
            </a:r>
            <a:r>
              <a:rPr lang="en-GB" b="0" dirty="0">
                <a:solidFill>
                  <a:srgbClr val="939293"/>
                </a:solidFill>
                <a:effectLst/>
                <a:latin typeface="Menlo" panose="020B0609030804020204" pitchFamily="49" charset="0"/>
              </a:rPr>
              <a:t>):</a:t>
            </a:r>
            <a:endParaRPr lang="en-GB" b="0" dirty="0">
              <a:solidFill>
                <a:srgbClr val="FCFCFA"/>
              </a:solidFill>
              <a:effectLst/>
              <a:latin typeface="Menlo" panose="020B0609030804020204" pitchFamily="49" charset="0"/>
            </a:endParaRPr>
          </a:p>
          <a:p>
            <a:r>
              <a:rPr lang="en-GB" b="0" dirty="0">
                <a:solidFill>
                  <a:srgbClr val="FCFCFA"/>
                </a:solidFill>
                <a:effectLst/>
                <a:latin typeface="Menlo" panose="020B0609030804020204" pitchFamily="49" charset="0"/>
              </a:rPr>
              <a:t>sb_constant </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 </a:t>
            </a:r>
            <a:r>
              <a:rPr lang="en-GB" b="0" dirty="0">
                <a:solidFill>
                  <a:srgbClr val="AB9DF2"/>
                </a:solidFill>
                <a:effectLst/>
                <a:latin typeface="Menlo" panose="020B0609030804020204" pitchFamily="49" charset="0"/>
              </a:rPr>
              <a:t>5.67e-8</a:t>
            </a:r>
            <a:r>
              <a:rPr lang="en-GB" b="0" dirty="0">
                <a:solidFill>
                  <a:srgbClr val="FCFCFA"/>
                </a:solidFill>
                <a:effectLst/>
                <a:latin typeface="Menlo" panose="020B0609030804020204" pitchFamily="49" charset="0"/>
              </a:rPr>
              <a:t> </a:t>
            </a:r>
            <a:r>
              <a:rPr lang="en-GB" b="0" i="1" dirty="0">
                <a:solidFill>
                  <a:srgbClr val="727072"/>
                </a:solidFill>
                <a:effectLst/>
                <a:latin typeface="Menlo" panose="020B0609030804020204" pitchFamily="49" charset="0"/>
              </a:rPr>
              <a:t># W/m^2/K^4</a:t>
            </a:r>
            <a:endParaRPr lang="en-GB" b="0" dirty="0">
              <a:solidFill>
                <a:srgbClr val="FCFCFA"/>
              </a:solidFill>
              <a:effectLst/>
              <a:latin typeface="Menlo" panose="020B0609030804020204" pitchFamily="49" charset="0"/>
            </a:endParaRPr>
          </a:p>
          <a:p>
            <a:r>
              <a:rPr lang="en-GB" b="0" dirty="0">
                <a:solidFill>
                  <a:srgbClr val="FF6188"/>
                </a:solidFill>
                <a:effectLst/>
                <a:latin typeface="Menlo" panose="020B0609030804020204" pitchFamily="49" charset="0"/>
              </a:rPr>
              <a:t>return</a:t>
            </a:r>
            <a:r>
              <a:rPr lang="en-GB" b="0" dirty="0">
                <a:solidFill>
                  <a:srgbClr val="FCFCFA"/>
                </a:solidFill>
                <a:effectLst/>
                <a:latin typeface="Menlo" panose="020B0609030804020204" pitchFamily="49" charset="0"/>
              </a:rPr>
              <a:t> sb_constant </a:t>
            </a:r>
            <a:r>
              <a:rPr lang="en-GB" b="0" dirty="0">
                <a:solidFill>
                  <a:srgbClr val="FF6188"/>
                </a:solidFill>
                <a:effectLst/>
                <a:latin typeface="Menlo" panose="020B0609030804020204" pitchFamily="49" charset="0"/>
              </a:rPr>
              <a:t>*</a:t>
            </a:r>
            <a:r>
              <a:rPr lang="en-GB" b="0" dirty="0">
                <a:solidFill>
                  <a:srgbClr val="FCFCFA"/>
                </a:solidFill>
                <a:effectLst/>
                <a:latin typeface="Menlo" panose="020B0609030804020204" pitchFamily="49" charset="0"/>
              </a:rPr>
              <a:t> temperature_K</a:t>
            </a:r>
            <a:r>
              <a:rPr lang="en-GB" b="0" dirty="0">
                <a:solidFill>
                  <a:srgbClr val="FF6188"/>
                </a:solidFill>
                <a:effectLst/>
                <a:latin typeface="Menlo" panose="020B0609030804020204" pitchFamily="49" charset="0"/>
              </a:rPr>
              <a:t>**</a:t>
            </a:r>
            <a:r>
              <a:rPr lang="en-GB" b="0" dirty="0">
                <a:solidFill>
                  <a:srgbClr val="AB9DF2"/>
                </a:solidFill>
                <a:effectLst/>
                <a:latin typeface="Menlo" panose="020B0609030804020204" pitchFamily="49" charset="0"/>
              </a:rPr>
              <a:t>4</a:t>
            </a:r>
            <a:endParaRPr lang="en-GB" b="0" dirty="0">
              <a:solidFill>
                <a:srgbClr val="FCFCFA"/>
              </a:solidFill>
              <a:effectLst/>
              <a:latin typeface="Menlo" panose="020B0609030804020204" pitchFamily="49" charset="0"/>
            </a:endParaRPr>
          </a:p>
        </p:txBody>
      </p:sp>
      <p:pic>
        <p:nvPicPr>
          <p:cNvPr id="6" name="Picture 5">
            <a:extLst>
              <a:ext uri="{FF2B5EF4-FFF2-40B4-BE49-F238E27FC236}">
                <a16:creationId xmlns:a16="http://schemas.microsoft.com/office/drawing/2014/main" id="{F577E760-9A31-9CAA-11CE-67E340B27AD7}"/>
              </a:ext>
            </a:extLst>
          </p:cNvPr>
          <p:cNvPicPr>
            <a:picLocks noChangeAspect="1"/>
          </p:cNvPicPr>
          <p:nvPr/>
        </p:nvPicPr>
        <p:blipFill>
          <a:blip r:embed="rId7"/>
          <a:stretch>
            <a:fillRect/>
          </a:stretch>
        </p:blipFill>
        <p:spPr>
          <a:xfrm>
            <a:off x="6937720" y="2540651"/>
            <a:ext cx="4866371" cy="3775633"/>
          </a:xfrm>
          <a:prstGeom prst="rect">
            <a:avLst/>
          </a:prstGeom>
        </p:spPr>
      </p:pic>
    </p:spTree>
    <p:extLst>
      <p:ext uri="{BB962C8B-B14F-4D97-AF65-F5344CB8AC3E}">
        <p14:creationId xmlns:p14="http://schemas.microsoft.com/office/powerpoint/2010/main" val="2552514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6259</TotalTime>
  <Words>954</Words>
  <Application>Microsoft Macintosh PowerPoint</Application>
  <PresentationFormat>Widescreen</PresentationFormat>
  <Paragraphs>166</Paragraphs>
  <Slides>21</Slides>
  <Notes>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Aptos Display</vt:lpstr>
      <vt:lpstr>Arial</vt:lpstr>
      <vt:lpstr>Cambria Math</vt:lpstr>
      <vt:lpstr>Lucida Sans</vt:lpstr>
      <vt:lpstr>Menlo</vt:lpstr>
      <vt:lpstr>Office Theme</vt:lpstr>
      <vt:lpstr>Faster Models, Faster Answers</vt:lpstr>
      <vt:lpstr>Astronomy</vt:lpstr>
      <vt:lpstr>Accretion Wind Modelling</vt:lpstr>
      <vt:lpstr>Scientific Modelling</vt:lpstr>
      <vt:lpstr>Running a Simulation…</vt:lpstr>
      <vt:lpstr>Faster Simulations w/ Emulation</vt:lpstr>
      <vt:lpstr>The Simplest Emulator</vt:lpstr>
      <vt:lpstr>The Simplest Emulator</vt:lpstr>
      <vt:lpstr>The Simplest Astro Emulator</vt:lpstr>
      <vt:lpstr>A Complex Astro Emulator</vt:lpstr>
      <vt:lpstr>Two Main Emulator Types</vt:lpstr>
      <vt:lpstr>Neural Network Emulators</vt:lpstr>
      <vt:lpstr>NN Hyperparameter Selection</vt:lpstr>
      <vt:lpstr>Parameter Selection</vt:lpstr>
      <vt:lpstr>The Latin Hypercube</vt:lpstr>
      <vt:lpstr>The Latent Space - PCA</vt:lpstr>
      <vt:lpstr>Running a Emulation…</vt:lpstr>
      <vt:lpstr>Case Study: Fusion Energy</vt:lpstr>
      <vt:lpstr>Deep Learning Books</vt:lpstr>
      <vt:lpstr>You’ve gone too far … how did you get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Wallis, Austen</dc:creator>
  <cp:lastModifiedBy>Wallis, Austen</cp:lastModifiedBy>
  <cp:revision>1</cp:revision>
  <dcterms:created xsi:type="dcterms:W3CDTF">2024-09-23T16:41:11Z</dcterms:created>
  <dcterms:modified xsi:type="dcterms:W3CDTF">2024-10-15T10:58:27Z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6a99a-764a-4c22-9350-606280abcb84_Enabled">
    <vt:lpwstr>true</vt:lpwstr>
  </property>
  <property fmtid="{D5CDD505-2E9C-101B-9397-08002B2CF9AE}" pid="3" name="MSIP_Label_a8a6a99a-764a-4c22-9350-606280abcb84_SetDate">
    <vt:lpwstr>2024-09-23T16:42:58Z</vt:lpwstr>
  </property>
  <property fmtid="{D5CDD505-2E9C-101B-9397-08002B2CF9AE}" pid="4" name="MSIP_Label_a8a6a99a-764a-4c22-9350-606280abcb84_Method">
    <vt:lpwstr>Privileged</vt:lpwstr>
  </property>
  <property fmtid="{D5CDD505-2E9C-101B-9397-08002B2CF9AE}" pid="5" name="MSIP_Label_a8a6a99a-764a-4c22-9350-606280abcb84_Name">
    <vt:lpwstr>a8a6a99a-764a-4c22-9350-606280abcb84</vt:lpwstr>
  </property>
  <property fmtid="{D5CDD505-2E9C-101B-9397-08002B2CF9AE}" pid="6" name="MSIP_Label_a8a6a99a-764a-4c22-9350-606280abcb84_SiteId">
    <vt:lpwstr>c6ac664b-ae27-4d5d-b4e6-bb5717196fc7</vt:lpwstr>
  </property>
  <property fmtid="{D5CDD505-2E9C-101B-9397-08002B2CF9AE}" pid="7" name="MSIP_Label_a8a6a99a-764a-4c22-9350-606280abcb84_ActionId">
    <vt:lpwstr>5e20614d-4a5a-42c6-a4c7-b9849c2dd5c2</vt:lpwstr>
  </property>
  <property fmtid="{D5CDD505-2E9C-101B-9397-08002B2CF9AE}" pid="8" name="MSIP_Label_a8a6a99a-764a-4c22-9350-606280abcb84_ContentBits">
    <vt:lpwstr>0</vt:lpwstr>
  </property>
</Properties>
</file>